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y="5143500" cx="9144000"/>
  <p:notesSz cx="6858000" cy="9144000"/>
  <p:embeddedFontLst>
    <p:embeddedFont>
      <p:font typeface="Lora Medium"/>
      <p:regular r:id="rId24"/>
      <p:bold r:id="rId25"/>
      <p:italic r:id="rId26"/>
      <p:boldItalic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Fira Sans Extra Condensed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CC70B3A-90DE-4D87-B0A8-6E1365E6CBC8}">
  <a:tblStyle styleId="{5CC70B3A-90DE-4D87-B0A8-6E1365E6CBC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LoraMedium-regular.fntdata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LoraMedium-italic.fntdata"/><Relationship Id="rId25" Type="http://schemas.openxmlformats.org/officeDocument/2006/relationships/font" Target="fonts/LoraMedium-bold.fntdata"/><Relationship Id="rId28" Type="http://schemas.openxmlformats.org/officeDocument/2006/relationships/font" Target="fonts/Roboto-regular.fntdata"/><Relationship Id="rId27" Type="http://schemas.openxmlformats.org/officeDocument/2006/relationships/font" Target="fonts/LoraMedium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Roboto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4.xml"/><Relationship Id="rId33" Type="http://schemas.openxmlformats.org/officeDocument/2006/relationships/font" Target="fonts/FiraSansExtraCondensed-bold.fntdata"/><Relationship Id="rId10" Type="http://schemas.openxmlformats.org/officeDocument/2006/relationships/slide" Target="slides/slide3.xml"/><Relationship Id="rId32" Type="http://schemas.openxmlformats.org/officeDocument/2006/relationships/font" Target="fonts/FiraSansExtraCondensed-regular.fntdata"/><Relationship Id="rId13" Type="http://schemas.openxmlformats.org/officeDocument/2006/relationships/slide" Target="slides/slide6.xml"/><Relationship Id="rId35" Type="http://schemas.openxmlformats.org/officeDocument/2006/relationships/font" Target="fonts/FiraSansExtraCondensed-boldItalic.fntdata"/><Relationship Id="rId12" Type="http://schemas.openxmlformats.org/officeDocument/2006/relationships/slide" Target="slides/slide5.xml"/><Relationship Id="rId34" Type="http://schemas.openxmlformats.org/officeDocument/2006/relationships/font" Target="fonts/FiraSansExtraCondensed-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0fe124385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0fe124385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0fe124385d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0fe124385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0fe124385d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0fe124385d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1119acb34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1119acb34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22f1bb9f8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22f1bb9f8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1212108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1212108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1119acb34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1119acb34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44ee6fc2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44ee6fc2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44ee6fc01d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44ee6fc01d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44ee6fc01d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44ee6fc01d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479bbab046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479bbab046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fe124385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0fe124385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0fe124385d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0fe124385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0fe124385d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0fe124385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0de5813cbe_6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0de5813cbe_6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0" name="Google Shape;60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" name="Google Shape;79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5" name="Google Shape;95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" name="Google Shape;9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28.png"/><Relationship Id="rId7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28.png"/><Relationship Id="rId7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28.png"/><Relationship Id="rId7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28.png"/><Relationship Id="rId7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28.png"/><Relationship Id="rId7" Type="http://schemas.openxmlformats.org/officeDocument/2006/relationships/image" Target="../media/image3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hyperlink" Target="http://drive.google.com/file/d/1lc8aA6ayj9_TTIFPyZHk16xQRwgYIwp-/view" TargetMode="External"/><Relationship Id="rId5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28.png"/><Relationship Id="rId7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9.jpg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20.png"/><Relationship Id="rId13" Type="http://schemas.openxmlformats.org/officeDocument/2006/relationships/image" Target="../media/image16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9.jpg"/><Relationship Id="rId9" Type="http://schemas.openxmlformats.org/officeDocument/2006/relationships/image" Target="../media/image12.png"/><Relationship Id="rId1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3.png"/><Relationship Id="rId7" Type="http://schemas.openxmlformats.org/officeDocument/2006/relationships/image" Target="../media/image1.png"/><Relationship Id="rId8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9.jpg"/><Relationship Id="rId5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0" Type="http://schemas.openxmlformats.org/officeDocument/2006/relationships/hyperlink" Target="https://www.sciencedirect.com/topics/computer-science/lexicon-based-approach" TargetMode="Externa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9.jpg"/><Relationship Id="rId9" Type="http://schemas.openxmlformats.org/officeDocument/2006/relationships/image" Target="../media/image30.png"/><Relationship Id="rId5" Type="http://schemas.openxmlformats.org/officeDocument/2006/relationships/image" Target="../media/image25.png"/><Relationship Id="rId6" Type="http://schemas.openxmlformats.org/officeDocument/2006/relationships/hyperlink" Target="https://www.knime.com/blog/lexicon-based-sentiment-analysis" TargetMode="External"/><Relationship Id="rId7" Type="http://schemas.openxmlformats.org/officeDocument/2006/relationships/image" Target="../media/image22.png"/><Relationship Id="rId8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28.png"/><Relationship Id="rId7" Type="http://schemas.openxmlformats.org/officeDocument/2006/relationships/image" Target="../media/image24.png"/><Relationship Id="rId8" Type="http://schemas.openxmlformats.org/officeDocument/2006/relationships/hyperlink" Target="https://slidesgo.com/theme/emotional-intelligence-infographics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28.png"/><Relationship Id="rId7" Type="http://schemas.openxmlformats.org/officeDocument/2006/relationships/hyperlink" Target="https://slidesgo.com/theme/emotional-intelligence-infographics" TargetMode="External"/><Relationship Id="rId8" Type="http://schemas.openxmlformats.org/officeDocument/2006/relationships/hyperlink" Target="https://www.tandfonline.com/doi/full/10.1080/25741292.2020.1863560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28.png"/><Relationship Id="rId7" Type="http://schemas.openxmlformats.org/officeDocument/2006/relationships/image" Target="../media/image27.png"/><Relationship Id="rId8" Type="http://schemas.openxmlformats.org/officeDocument/2006/relationships/hyperlink" Target="https://create.vista.com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26.png"/><Relationship Id="rId5" Type="http://schemas.openxmlformats.org/officeDocument/2006/relationships/image" Target="../media/image4.png"/><Relationship Id="rId6" Type="http://schemas.openxmlformats.org/officeDocument/2006/relationships/image" Target="../media/image31.png"/><Relationship Id="rId7" Type="http://schemas.openxmlformats.org/officeDocument/2006/relationships/image" Target="../media/image28.png"/><Relationship Id="rId8" Type="http://schemas.openxmlformats.org/officeDocument/2006/relationships/hyperlink" Target="https://slidesgo.com/theme/emotional-intelligence-infographic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6"/>
          <p:cNvPicPr preferRelativeResize="0"/>
          <p:nvPr/>
        </p:nvPicPr>
        <p:blipFill rotWithShape="1">
          <a:blip r:embed="rId3">
            <a:alphaModFix/>
          </a:blip>
          <a:srcRect b="15455" l="22063" r="22063" t="13552"/>
          <a:stretch/>
        </p:blipFill>
        <p:spPr>
          <a:xfrm>
            <a:off x="0" y="13125"/>
            <a:ext cx="9144000" cy="511725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6"/>
          <p:cNvSpPr txBox="1"/>
          <p:nvPr>
            <p:ph type="ctrTitle"/>
          </p:nvPr>
        </p:nvSpPr>
        <p:spPr>
          <a:xfrm>
            <a:off x="1671850" y="861762"/>
            <a:ext cx="8520600" cy="834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A-RAY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5" name="Google Shape;105;p26"/>
          <p:cNvSpPr/>
          <p:nvPr/>
        </p:nvSpPr>
        <p:spPr>
          <a:xfrm>
            <a:off x="0" y="0"/>
            <a:ext cx="9144000" cy="460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6"/>
          <p:cNvSpPr txBox="1"/>
          <p:nvPr>
            <p:ph idx="1" type="subTitle"/>
          </p:nvPr>
        </p:nvSpPr>
        <p:spPr>
          <a:xfrm>
            <a:off x="3587500" y="2206000"/>
            <a:ext cx="5310000" cy="1545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577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rPr>
              <a:t>Presented By:</a:t>
            </a:r>
            <a:endParaRPr sz="1577">
              <a:solidFill>
                <a:schemeClr val="l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" sz="1577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rPr>
              <a:t>​</a:t>
            </a:r>
            <a:endParaRPr sz="1577">
              <a:solidFill>
                <a:schemeClr val="l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16071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78"/>
              <a:buFont typeface="Lora Medium"/>
              <a:buChar char="●"/>
            </a:pPr>
            <a:r>
              <a:rPr lang="en" sz="1377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rPr>
              <a:t>Miss Aditi Agwan                   – GEC Nagpur (BE CSE)​</a:t>
            </a:r>
            <a:endParaRPr sz="1377">
              <a:solidFill>
                <a:schemeClr val="l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16071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78"/>
              <a:buFont typeface="Lora Medium"/>
              <a:buChar char="●"/>
            </a:pPr>
            <a:r>
              <a:rPr lang="en" sz="1377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rPr>
              <a:t>Miss Alefiya Sanawadwala    – GEC Nagpur (BE CSE)​​</a:t>
            </a:r>
            <a:endParaRPr sz="1377">
              <a:solidFill>
                <a:schemeClr val="l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16071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78"/>
              <a:buFont typeface="Lora Medium"/>
              <a:buChar char="●"/>
            </a:pPr>
            <a:r>
              <a:rPr lang="en" sz="1377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rPr>
              <a:t>Miss Riddhi Jayant Hedaoo   – GEC Nagpur (BE CSE)​</a:t>
            </a:r>
            <a:endParaRPr sz="1377">
              <a:solidFill>
                <a:schemeClr val="l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940">
              <a:solidFill>
                <a:schemeClr val="lt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07" name="Google Shape;107;p26"/>
          <p:cNvSpPr txBox="1"/>
          <p:nvPr/>
        </p:nvSpPr>
        <p:spPr>
          <a:xfrm>
            <a:off x="4476550" y="1583100"/>
            <a:ext cx="3531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Accumulated Report Analysis of Youth</a:t>
            </a:r>
            <a:endParaRPr sz="15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08" name="Google Shape;108;p26"/>
          <p:cNvPicPr preferRelativeResize="0"/>
          <p:nvPr/>
        </p:nvPicPr>
        <p:blipFill rotWithShape="1">
          <a:blip r:embed="rId4">
            <a:alphaModFix/>
          </a:blip>
          <a:srcRect b="7" l="0" r="25160" t="21530"/>
          <a:stretch/>
        </p:blipFill>
        <p:spPr>
          <a:xfrm>
            <a:off x="4157412" y="-46950"/>
            <a:ext cx="829187" cy="83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9306" y="26249"/>
            <a:ext cx="1254444" cy="4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-186747"/>
            <a:ext cx="1860748" cy="83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6"/>
          <p:cNvSpPr txBox="1"/>
          <p:nvPr/>
        </p:nvSpPr>
        <p:spPr>
          <a:xfrm>
            <a:off x="2805900" y="4764650"/>
            <a:ext cx="35322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</a:rPr>
              <a:t>© Edunet Foundation. All rights reserved.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12" name="Google Shape;112;p26"/>
          <p:cNvPicPr preferRelativeResize="0"/>
          <p:nvPr/>
        </p:nvPicPr>
        <p:blipFill rotWithShape="1">
          <a:blip r:embed="rId7">
            <a:alphaModFix amt="80000"/>
          </a:blip>
          <a:srcRect b="-1080" l="5551" r="24965" t="1080"/>
          <a:stretch/>
        </p:blipFill>
        <p:spPr>
          <a:xfrm rot="-5400000">
            <a:off x="-120450" y="580950"/>
            <a:ext cx="3288900" cy="30480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35"/>
          <p:cNvPicPr preferRelativeResize="0"/>
          <p:nvPr/>
        </p:nvPicPr>
        <p:blipFill rotWithShape="1">
          <a:blip r:embed="rId3">
            <a:alphaModFix/>
          </a:blip>
          <a:srcRect b="14269" l="22326" r="21801" t="14738"/>
          <a:stretch/>
        </p:blipFill>
        <p:spPr>
          <a:xfrm>
            <a:off x="0" y="2922525"/>
            <a:ext cx="9144000" cy="22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5"/>
          <p:cNvSpPr/>
          <p:nvPr/>
        </p:nvSpPr>
        <p:spPr>
          <a:xfrm>
            <a:off x="0" y="0"/>
            <a:ext cx="9144000" cy="460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5"/>
          <p:cNvSpPr txBox="1"/>
          <p:nvPr>
            <p:ph type="ctrTitle"/>
          </p:nvPr>
        </p:nvSpPr>
        <p:spPr>
          <a:xfrm>
            <a:off x="480100" y="460500"/>
            <a:ext cx="8520600" cy="83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4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SYSTEM </a:t>
            </a:r>
            <a:r>
              <a:rPr b="1" lang="en" sz="34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ARCHITECTURE</a:t>
            </a:r>
            <a:endParaRPr b="1" sz="34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356" name="Google Shape;356;p35"/>
          <p:cNvPicPr preferRelativeResize="0"/>
          <p:nvPr/>
        </p:nvPicPr>
        <p:blipFill rotWithShape="1">
          <a:blip r:embed="rId4">
            <a:alphaModFix/>
          </a:blip>
          <a:srcRect b="7" l="0" r="25160" t="21530"/>
          <a:stretch/>
        </p:blipFill>
        <p:spPr>
          <a:xfrm>
            <a:off x="4157412" y="-46950"/>
            <a:ext cx="829187" cy="83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9306" y="26249"/>
            <a:ext cx="1254444" cy="4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-186747"/>
            <a:ext cx="1860748" cy="834001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5"/>
          <p:cNvSpPr txBox="1"/>
          <p:nvPr/>
        </p:nvSpPr>
        <p:spPr>
          <a:xfrm>
            <a:off x="2805900" y="4827900"/>
            <a:ext cx="35322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lt1"/>
                </a:solidFill>
              </a:rPr>
              <a:t>© Edunet Foundation. All rights reserved.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360" name="Google Shape;360;p35"/>
          <p:cNvPicPr preferRelativeResize="0"/>
          <p:nvPr/>
        </p:nvPicPr>
        <p:blipFill rotWithShape="1">
          <a:blip r:embed="rId7">
            <a:alphaModFix/>
          </a:blip>
          <a:srcRect b="-7188" l="0" r="0" t="4928"/>
          <a:stretch/>
        </p:blipFill>
        <p:spPr>
          <a:xfrm>
            <a:off x="813762" y="1238550"/>
            <a:ext cx="7516474" cy="390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5"/>
          <p:cNvPicPr preferRelativeResize="0"/>
          <p:nvPr/>
        </p:nvPicPr>
        <p:blipFill rotWithShape="1">
          <a:blip r:embed="rId3">
            <a:alphaModFix/>
          </a:blip>
          <a:srcRect b="14269" l="22326" r="21801" t="14738"/>
          <a:stretch/>
        </p:blipFill>
        <p:spPr>
          <a:xfrm rot="5400000">
            <a:off x="1392200" y="-495950"/>
            <a:ext cx="75299" cy="285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36"/>
          <p:cNvPicPr preferRelativeResize="0"/>
          <p:nvPr/>
        </p:nvPicPr>
        <p:blipFill rotWithShape="1">
          <a:blip r:embed="rId3">
            <a:alphaModFix/>
          </a:blip>
          <a:srcRect b="14269" l="22326" r="21801" t="14738"/>
          <a:stretch/>
        </p:blipFill>
        <p:spPr>
          <a:xfrm>
            <a:off x="0" y="1434825"/>
            <a:ext cx="9144000" cy="377517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6"/>
          <p:cNvSpPr/>
          <p:nvPr/>
        </p:nvSpPr>
        <p:spPr>
          <a:xfrm>
            <a:off x="0" y="0"/>
            <a:ext cx="9144000" cy="460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6"/>
          <p:cNvSpPr txBox="1"/>
          <p:nvPr>
            <p:ph type="ctrTitle"/>
          </p:nvPr>
        </p:nvSpPr>
        <p:spPr>
          <a:xfrm>
            <a:off x="311700" y="460500"/>
            <a:ext cx="8520600" cy="83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SYSTEM </a:t>
            </a:r>
            <a:r>
              <a:rPr b="1" lang="en" sz="35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DEVELOPMENT</a:t>
            </a:r>
            <a:r>
              <a:rPr b="1" lang="en" sz="35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APPROACH</a:t>
            </a:r>
            <a:endParaRPr b="1" sz="35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369" name="Google Shape;369;p36"/>
          <p:cNvPicPr preferRelativeResize="0"/>
          <p:nvPr/>
        </p:nvPicPr>
        <p:blipFill rotWithShape="1">
          <a:blip r:embed="rId4">
            <a:alphaModFix/>
          </a:blip>
          <a:srcRect b="7" l="0" r="25160" t="21530"/>
          <a:stretch/>
        </p:blipFill>
        <p:spPr>
          <a:xfrm>
            <a:off x="4157412" y="-46950"/>
            <a:ext cx="829187" cy="83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9306" y="26249"/>
            <a:ext cx="1254444" cy="4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-186747"/>
            <a:ext cx="1860748" cy="834001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6"/>
          <p:cNvSpPr txBox="1"/>
          <p:nvPr/>
        </p:nvSpPr>
        <p:spPr>
          <a:xfrm>
            <a:off x="2805900" y="4764650"/>
            <a:ext cx="35322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lt1"/>
                </a:solidFill>
              </a:rPr>
              <a:t>© Edunet Foundation. All rights reserved.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373" name="Google Shape;373;p36"/>
          <p:cNvPicPr preferRelativeResize="0"/>
          <p:nvPr/>
        </p:nvPicPr>
        <p:blipFill rotWithShape="1">
          <a:blip r:embed="rId7">
            <a:alphaModFix/>
          </a:blip>
          <a:srcRect b="14730" l="0" r="0" t="-14730"/>
          <a:stretch/>
        </p:blipFill>
        <p:spPr>
          <a:xfrm>
            <a:off x="605925" y="143075"/>
            <a:ext cx="8044400" cy="452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6"/>
          <p:cNvPicPr preferRelativeResize="0"/>
          <p:nvPr/>
        </p:nvPicPr>
        <p:blipFill rotWithShape="1">
          <a:blip r:embed="rId3">
            <a:alphaModFix/>
          </a:blip>
          <a:srcRect b="14269" l="22326" r="21801" t="14738"/>
          <a:stretch/>
        </p:blipFill>
        <p:spPr>
          <a:xfrm rot="5400000">
            <a:off x="760863" y="157638"/>
            <a:ext cx="72400" cy="158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6"/>
          <p:cNvPicPr preferRelativeResize="0"/>
          <p:nvPr/>
        </p:nvPicPr>
        <p:blipFill rotWithShape="1">
          <a:blip r:embed="rId3">
            <a:alphaModFix/>
          </a:blip>
          <a:srcRect b="14269" l="22326" r="21801" t="14738"/>
          <a:stretch/>
        </p:blipFill>
        <p:spPr>
          <a:xfrm rot="5400000">
            <a:off x="8324538" y="109963"/>
            <a:ext cx="72400" cy="164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37"/>
          <p:cNvPicPr preferRelativeResize="0"/>
          <p:nvPr/>
        </p:nvPicPr>
        <p:blipFill rotWithShape="1">
          <a:blip r:embed="rId3">
            <a:alphaModFix/>
          </a:blip>
          <a:srcRect b="14269" l="22326" r="21801" t="14738"/>
          <a:stretch/>
        </p:blipFill>
        <p:spPr>
          <a:xfrm rot="5400000">
            <a:off x="4634813" y="-3418212"/>
            <a:ext cx="72400" cy="894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7"/>
          <p:cNvPicPr preferRelativeResize="0"/>
          <p:nvPr/>
        </p:nvPicPr>
        <p:blipFill rotWithShape="1">
          <a:blip r:embed="rId3">
            <a:alphaModFix/>
          </a:blip>
          <a:srcRect b="14269" l="22326" r="21801" t="14738"/>
          <a:stretch/>
        </p:blipFill>
        <p:spPr>
          <a:xfrm>
            <a:off x="0" y="26250"/>
            <a:ext cx="654525" cy="5117251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7"/>
          <p:cNvSpPr/>
          <p:nvPr/>
        </p:nvSpPr>
        <p:spPr>
          <a:xfrm>
            <a:off x="0" y="0"/>
            <a:ext cx="9144000" cy="460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7"/>
          <p:cNvSpPr txBox="1"/>
          <p:nvPr>
            <p:ph type="ctrTitle"/>
          </p:nvPr>
        </p:nvSpPr>
        <p:spPr>
          <a:xfrm>
            <a:off x="765225" y="256975"/>
            <a:ext cx="8343000" cy="83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ALGORITHM AND DEPLOYMENT </a:t>
            </a:r>
            <a:endParaRPr b="1" sz="34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384" name="Google Shape;384;p37"/>
          <p:cNvPicPr preferRelativeResize="0"/>
          <p:nvPr/>
        </p:nvPicPr>
        <p:blipFill rotWithShape="1">
          <a:blip r:embed="rId4">
            <a:alphaModFix/>
          </a:blip>
          <a:srcRect b="7" l="0" r="25160" t="21530"/>
          <a:stretch/>
        </p:blipFill>
        <p:spPr>
          <a:xfrm>
            <a:off x="4157412" y="-46950"/>
            <a:ext cx="829187" cy="83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9306" y="26249"/>
            <a:ext cx="1254444" cy="4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-186747"/>
            <a:ext cx="1860748" cy="83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7"/>
          <p:cNvPicPr preferRelativeResize="0"/>
          <p:nvPr/>
        </p:nvPicPr>
        <p:blipFill rotWithShape="1">
          <a:blip r:embed="rId7">
            <a:alphaModFix/>
          </a:blip>
          <a:srcRect b="0" l="0" r="0" t="13517"/>
          <a:stretch/>
        </p:blipFill>
        <p:spPr>
          <a:xfrm>
            <a:off x="942825" y="1178375"/>
            <a:ext cx="7987802" cy="3885874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7"/>
          <p:cNvSpPr txBox="1"/>
          <p:nvPr/>
        </p:nvSpPr>
        <p:spPr>
          <a:xfrm>
            <a:off x="2614400" y="4748650"/>
            <a:ext cx="35322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</a:rPr>
              <a:t>© Edunet Foundation. All rights reserved.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38"/>
          <p:cNvPicPr preferRelativeResize="0"/>
          <p:nvPr/>
        </p:nvPicPr>
        <p:blipFill rotWithShape="1">
          <a:blip r:embed="rId3">
            <a:alphaModFix/>
          </a:blip>
          <a:srcRect b="14269" l="22326" r="21801" t="14738"/>
          <a:stretch/>
        </p:blipFill>
        <p:spPr>
          <a:xfrm>
            <a:off x="7839300" y="13125"/>
            <a:ext cx="1304701" cy="5117251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8"/>
          <p:cNvSpPr/>
          <p:nvPr/>
        </p:nvSpPr>
        <p:spPr>
          <a:xfrm>
            <a:off x="0" y="0"/>
            <a:ext cx="9144000" cy="460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5" name="Google Shape;395;p38"/>
          <p:cNvPicPr preferRelativeResize="0"/>
          <p:nvPr/>
        </p:nvPicPr>
        <p:blipFill rotWithShape="1">
          <a:blip r:embed="rId4">
            <a:alphaModFix/>
          </a:blip>
          <a:srcRect b="7" l="0" r="25160" t="21530"/>
          <a:stretch/>
        </p:blipFill>
        <p:spPr>
          <a:xfrm>
            <a:off x="4157412" y="-46950"/>
            <a:ext cx="829187" cy="83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9306" y="26249"/>
            <a:ext cx="1254444" cy="4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-186747"/>
            <a:ext cx="1860748" cy="834001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8"/>
          <p:cNvSpPr txBox="1"/>
          <p:nvPr/>
        </p:nvSpPr>
        <p:spPr>
          <a:xfrm>
            <a:off x="2805900" y="4814775"/>
            <a:ext cx="35322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</a:rPr>
              <a:t>© Edunet Foundation. All rights reserved.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399" name="Google Shape;399;p38"/>
          <p:cNvPicPr preferRelativeResize="0"/>
          <p:nvPr/>
        </p:nvPicPr>
        <p:blipFill rotWithShape="1">
          <a:blip r:embed="rId7">
            <a:alphaModFix/>
          </a:blip>
          <a:srcRect b="-431" l="0" r="0" t="4480"/>
          <a:stretch/>
        </p:blipFill>
        <p:spPr>
          <a:xfrm>
            <a:off x="711275" y="724450"/>
            <a:ext cx="7721450" cy="416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8"/>
          <p:cNvPicPr preferRelativeResize="0"/>
          <p:nvPr/>
        </p:nvPicPr>
        <p:blipFill rotWithShape="1">
          <a:blip r:embed="rId3">
            <a:alphaModFix/>
          </a:blip>
          <a:srcRect b="14269" l="22326" r="21801" t="14738"/>
          <a:stretch/>
        </p:blipFill>
        <p:spPr>
          <a:xfrm>
            <a:off x="2769250" y="460500"/>
            <a:ext cx="72400" cy="69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8"/>
          <p:cNvPicPr preferRelativeResize="0"/>
          <p:nvPr/>
        </p:nvPicPr>
        <p:blipFill rotWithShape="1">
          <a:blip r:embed="rId3">
            <a:alphaModFix/>
          </a:blip>
          <a:srcRect b="14269" l="22326" r="21801" t="14738"/>
          <a:stretch/>
        </p:blipFill>
        <p:spPr>
          <a:xfrm>
            <a:off x="6302350" y="460500"/>
            <a:ext cx="72400" cy="69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39"/>
          <p:cNvPicPr preferRelativeResize="0"/>
          <p:nvPr/>
        </p:nvPicPr>
        <p:blipFill rotWithShape="1">
          <a:blip r:embed="rId3">
            <a:alphaModFix/>
          </a:blip>
          <a:srcRect b="14269" l="22326" r="21801" t="1473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9" title="YouCut_20220401_011743799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9025" y="68050"/>
            <a:ext cx="6265950" cy="469945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9"/>
          <p:cNvSpPr txBox="1"/>
          <p:nvPr/>
        </p:nvSpPr>
        <p:spPr>
          <a:xfrm>
            <a:off x="2908175" y="4767500"/>
            <a:ext cx="35322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chemeClr val="dk1"/>
                </a:solidFill>
              </a:rPr>
              <a:t>© Edunet Foundation. All rights reserved.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40"/>
          <p:cNvPicPr preferRelativeResize="0"/>
          <p:nvPr/>
        </p:nvPicPr>
        <p:blipFill rotWithShape="1">
          <a:blip r:embed="rId3">
            <a:alphaModFix/>
          </a:blip>
          <a:srcRect b="14269" l="22326" r="21801" t="14738"/>
          <a:stretch/>
        </p:blipFill>
        <p:spPr>
          <a:xfrm>
            <a:off x="0" y="26250"/>
            <a:ext cx="9144000" cy="5117251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0"/>
          <p:cNvSpPr/>
          <p:nvPr/>
        </p:nvSpPr>
        <p:spPr>
          <a:xfrm>
            <a:off x="0" y="0"/>
            <a:ext cx="9144000" cy="460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0"/>
          <p:cNvSpPr txBox="1"/>
          <p:nvPr>
            <p:ph type="ctrTitle"/>
          </p:nvPr>
        </p:nvSpPr>
        <p:spPr>
          <a:xfrm>
            <a:off x="385550" y="434250"/>
            <a:ext cx="8520600" cy="83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FUTURE SCOPE</a:t>
            </a:r>
            <a:endParaRPr b="1" sz="3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416" name="Google Shape;416;p40"/>
          <p:cNvPicPr preferRelativeResize="0"/>
          <p:nvPr/>
        </p:nvPicPr>
        <p:blipFill rotWithShape="1">
          <a:blip r:embed="rId4">
            <a:alphaModFix/>
          </a:blip>
          <a:srcRect b="7" l="0" r="25160" t="21530"/>
          <a:stretch/>
        </p:blipFill>
        <p:spPr>
          <a:xfrm>
            <a:off x="4157412" y="-46950"/>
            <a:ext cx="829187" cy="83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9306" y="26249"/>
            <a:ext cx="1254444" cy="4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-186747"/>
            <a:ext cx="1860748" cy="834001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0"/>
          <p:cNvSpPr txBox="1"/>
          <p:nvPr/>
        </p:nvSpPr>
        <p:spPr>
          <a:xfrm>
            <a:off x="2805900" y="4764650"/>
            <a:ext cx="35322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lt1"/>
                </a:solidFill>
              </a:rPr>
              <a:t>© Edunet Foundation. All rights reserved.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420" name="Google Shape;420;p40"/>
          <p:cNvSpPr txBox="1"/>
          <p:nvPr/>
        </p:nvSpPr>
        <p:spPr>
          <a:xfrm>
            <a:off x="2293150" y="3437575"/>
            <a:ext cx="61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1" name="Google Shape;421;p40"/>
          <p:cNvPicPr preferRelativeResize="0"/>
          <p:nvPr/>
        </p:nvPicPr>
        <p:blipFill rotWithShape="1">
          <a:blip r:embed="rId7">
            <a:alphaModFix/>
          </a:blip>
          <a:srcRect b="0" l="0" r="0" t="23722"/>
          <a:stretch/>
        </p:blipFill>
        <p:spPr>
          <a:xfrm>
            <a:off x="0" y="1220225"/>
            <a:ext cx="9144000" cy="39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0"/>
          <p:cNvPicPr preferRelativeResize="0"/>
          <p:nvPr/>
        </p:nvPicPr>
        <p:blipFill rotWithShape="1">
          <a:blip r:embed="rId3">
            <a:alphaModFix/>
          </a:blip>
          <a:srcRect b="14269" l="22326" r="21801" t="14738"/>
          <a:stretch/>
        </p:blipFill>
        <p:spPr>
          <a:xfrm rot="5400000">
            <a:off x="4535788" y="-3123512"/>
            <a:ext cx="72400" cy="894597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0"/>
          <p:cNvSpPr txBox="1"/>
          <p:nvPr/>
        </p:nvSpPr>
        <p:spPr>
          <a:xfrm>
            <a:off x="2879750" y="4700475"/>
            <a:ext cx="35322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chemeClr val="dk1"/>
                </a:solidFill>
              </a:rPr>
              <a:t>© Edunet Foundation. All rights reserved.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F87397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41"/>
          <p:cNvPicPr preferRelativeResize="0"/>
          <p:nvPr/>
        </p:nvPicPr>
        <p:blipFill rotWithShape="1">
          <a:blip r:embed="rId3">
            <a:alphaModFix/>
          </a:blip>
          <a:srcRect b="14269" l="22326" r="21801" t="14738"/>
          <a:stretch/>
        </p:blipFill>
        <p:spPr>
          <a:xfrm>
            <a:off x="0" y="2135788"/>
            <a:ext cx="9144000" cy="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1"/>
          <p:cNvSpPr/>
          <p:nvPr/>
        </p:nvSpPr>
        <p:spPr>
          <a:xfrm>
            <a:off x="0" y="0"/>
            <a:ext cx="9144000" cy="460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1"/>
          <p:cNvSpPr txBox="1"/>
          <p:nvPr>
            <p:ph type="ctrTitle"/>
          </p:nvPr>
        </p:nvSpPr>
        <p:spPr>
          <a:xfrm>
            <a:off x="385538" y="2014187"/>
            <a:ext cx="8520600" cy="834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THANK YOU</a:t>
            </a:r>
            <a:endParaRPr b="1" sz="34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431" name="Google Shape;431;p41"/>
          <p:cNvPicPr preferRelativeResize="0"/>
          <p:nvPr/>
        </p:nvPicPr>
        <p:blipFill rotWithShape="1">
          <a:blip r:embed="rId4">
            <a:alphaModFix/>
          </a:blip>
          <a:srcRect b="7" l="0" r="25160" t="21530"/>
          <a:stretch/>
        </p:blipFill>
        <p:spPr>
          <a:xfrm>
            <a:off x="4157412" y="-46950"/>
            <a:ext cx="829187" cy="83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9306" y="26249"/>
            <a:ext cx="1254444" cy="4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-186747"/>
            <a:ext cx="1860748" cy="834001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1"/>
          <p:cNvSpPr txBox="1"/>
          <p:nvPr/>
        </p:nvSpPr>
        <p:spPr>
          <a:xfrm>
            <a:off x="2805900" y="3056175"/>
            <a:ext cx="35322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chemeClr val="dk1"/>
                </a:solidFill>
              </a:rPr>
              <a:t>© Edunet Foundation. All rights reserved.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435" name="Google Shape;435;p41"/>
          <p:cNvPicPr preferRelativeResize="0"/>
          <p:nvPr/>
        </p:nvPicPr>
        <p:blipFill rotWithShape="1">
          <a:blip r:embed="rId3">
            <a:alphaModFix/>
          </a:blip>
          <a:srcRect b="14269" l="22326" r="21801" t="14738"/>
          <a:stretch/>
        </p:blipFill>
        <p:spPr>
          <a:xfrm rot="5400000">
            <a:off x="4609638" y="-1453025"/>
            <a:ext cx="72400" cy="894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1"/>
          <p:cNvPicPr preferRelativeResize="0"/>
          <p:nvPr/>
        </p:nvPicPr>
        <p:blipFill rotWithShape="1">
          <a:blip r:embed="rId3">
            <a:alphaModFix/>
          </a:blip>
          <a:srcRect b="14269" l="22326" r="21801" t="14738"/>
          <a:stretch/>
        </p:blipFill>
        <p:spPr>
          <a:xfrm rot="5400000">
            <a:off x="4609638" y="-2490800"/>
            <a:ext cx="72400" cy="894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7"/>
          <p:cNvSpPr txBox="1"/>
          <p:nvPr/>
        </p:nvSpPr>
        <p:spPr>
          <a:xfrm>
            <a:off x="2441250" y="-21087"/>
            <a:ext cx="4261500" cy="585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highlight>
                  <a:srgbClr val="7B8BF7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STAKEHOLDER</a:t>
            </a:r>
            <a:endParaRPr b="1" sz="2600">
              <a:highlight>
                <a:srgbClr val="7B8BF7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0" name="Google Shape;120;p27"/>
          <p:cNvPicPr preferRelativeResize="0"/>
          <p:nvPr/>
        </p:nvPicPr>
        <p:blipFill rotWithShape="1">
          <a:blip r:embed="rId4">
            <a:alphaModFix/>
          </a:blip>
          <a:srcRect b="8458" l="21000" r="18024" t="4067"/>
          <a:stretch/>
        </p:blipFill>
        <p:spPr>
          <a:xfrm>
            <a:off x="0" y="0"/>
            <a:ext cx="567625" cy="54283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7"/>
          <p:cNvSpPr txBox="1"/>
          <p:nvPr/>
        </p:nvSpPr>
        <p:spPr>
          <a:xfrm>
            <a:off x="1644800" y="1519350"/>
            <a:ext cx="188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73475" y="542835"/>
            <a:ext cx="7576224" cy="426161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7"/>
          <p:cNvSpPr txBox="1"/>
          <p:nvPr/>
        </p:nvSpPr>
        <p:spPr>
          <a:xfrm>
            <a:off x="4748850" y="4339275"/>
            <a:ext cx="3790500" cy="431100"/>
          </a:xfrm>
          <a:prstGeom prst="rect">
            <a:avLst/>
          </a:prstGeom>
          <a:solidFill>
            <a:srgbClr val="7B8BF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Stakeholder - Engineering Students</a:t>
            </a:r>
            <a:endParaRPr b="1"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2" name="Google Shape;132;p28"/>
          <p:cNvPicPr preferRelativeResize="0"/>
          <p:nvPr/>
        </p:nvPicPr>
        <p:blipFill rotWithShape="1">
          <a:blip r:embed="rId4">
            <a:alphaModFix/>
          </a:blip>
          <a:srcRect b="8458" l="21000" r="18024" t="4067"/>
          <a:stretch/>
        </p:blipFill>
        <p:spPr>
          <a:xfrm>
            <a:off x="0" y="0"/>
            <a:ext cx="567625" cy="5428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28"/>
          <p:cNvCxnSpPr/>
          <p:nvPr/>
        </p:nvCxnSpPr>
        <p:spPr>
          <a:xfrm flipH="1" rot="10800000">
            <a:off x="1410000" y="1141875"/>
            <a:ext cx="3525000" cy="903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" name="Google Shape;134;p28"/>
          <p:cNvSpPr txBox="1"/>
          <p:nvPr/>
        </p:nvSpPr>
        <p:spPr>
          <a:xfrm>
            <a:off x="1884400" y="-12"/>
            <a:ext cx="5070600" cy="585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highlight>
                  <a:srgbClr val="7B8BF7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SYSTEM DESIGN</a:t>
            </a:r>
            <a:endParaRPr b="1" sz="2600">
              <a:highlight>
                <a:srgbClr val="7B8BF7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5" name="Google Shape;135;p28"/>
          <p:cNvPicPr preferRelativeResize="0"/>
          <p:nvPr/>
        </p:nvPicPr>
        <p:blipFill rotWithShape="1">
          <a:blip r:embed="rId5">
            <a:alphaModFix/>
          </a:blip>
          <a:srcRect b="7071" l="0" r="0" t="0"/>
          <a:stretch/>
        </p:blipFill>
        <p:spPr>
          <a:xfrm>
            <a:off x="747025" y="3638000"/>
            <a:ext cx="991200" cy="9948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Google Shape;136;p28"/>
          <p:cNvCxnSpPr>
            <a:stCxn id="137" idx="2"/>
            <a:endCxn id="135" idx="0"/>
          </p:cNvCxnSpPr>
          <p:nvPr/>
        </p:nvCxnSpPr>
        <p:spPr>
          <a:xfrm rot="5400000">
            <a:off x="1116549" y="3209750"/>
            <a:ext cx="554400" cy="302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28"/>
          <p:cNvCxnSpPr/>
          <p:nvPr/>
        </p:nvCxnSpPr>
        <p:spPr>
          <a:xfrm flipH="1" rot="-5400000">
            <a:off x="1893875" y="3480675"/>
            <a:ext cx="303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9" name="Google Shape;13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84025" y="687125"/>
            <a:ext cx="903601" cy="90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8"/>
          <p:cNvSpPr txBox="1"/>
          <p:nvPr/>
        </p:nvSpPr>
        <p:spPr>
          <a:xfrm>
            <a:off x="922975" y="4568875"/>
            <a:ext cx="63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User </a:t>
            </a:r>
            <a:r>
              <a:rPr lang="en"/>
              <a:t>   </a:t>
            </a:r>
            <a:endParaRPr b="1"/>
          </a:p>
        </p:txBody>
      </p:sp>
      <p:cxnSp>
        <p:nvCxnSpPr>
          <p:cNvPr id="141" name="Google Shape;141;p28"/>
          <p:cNvCxnSpPr>
            <a:endCxn id="142" idx="1"/>
          </p:cNvCxnSpPr>
          <p:nvPr/>
        </p:nvCxnSpPr>
        <p:spPr>
          <a:xfrm>
            <a:off x="1628450" y="2929250"/>
            <a:ext cx="4222200" cy="290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" name="Google Shape;143;p28"/>
          <p:cNvSpPr txBox="1"/>
          <p:nvPr/>
        </p:nvSpPr>
        <p:spPr>
          <a:xfrm>
            <a:off x="4935000" y="944738"/>
            <a:ext cx="1767300" cy="40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Admin Dashboard</a:t>
            </a:r>
            <a:endParaRPr b="1"/>
          </a:p>
        </p:txBody>
      </p:sp>
      <p:sp>
        <p:nvSpPr>
          <p:cNvPr id="142" name="Google Shape;142;p28"/>
          <p:cNvSpPr/>
          <p:nvPr/>
        </p:nvSpPr>
        <p:spPr>
          <a:xfrm>
            <a:off x="5850650" y="2983400"/>
            <a:ext cx="2000100" cy="47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 Student Dashboard</a:t>
            </a:r>
            <a:r>
              <a:rPr lang="en"/>
              <a:t> </a:t>
            </a:r>
            <a:endParaRPr/>
          </a:p>
        </p:txBody>
      </p:sp>
      <p:pic>
        <p:nvPicPr>
          <p:cNvPr id="137" name="Google Shape;137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1149" y="1677900"/>
            <a:ext cx="1767300" cy="140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8"/>
          <p:cNvSpPr txBox="1"/>
          <p:nvPr/>
        </p:nvSpPr>
        <p:spPr>
          <a:xfrm>
            <a:off x="-40450" y="3004100"/>
            <a:ext cx="166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r>
              <a:rPr b="1" lang="en"/>
              <a:t>     </a:t>
            </a:r>
            <a:r>
              <a:rPr b="1" lang="en" sz="1600"/>
              <a:t>Web App</a:t>
            </a:r>
            <a:endParaRPr b="1" sz="1600"/>
          </a:p>
        </p:txBody>
      </p:sp>
      <p:pic>
        <p:nvPicPr>
          <p:cNvPr id="145" name="Google Shape;145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74688" y="1705713"/>
            <a:ext cx="1155300" cy="9818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6" name="Google Shape;146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27225" y="1704690"/>
            <a:ext cx="1241625" cy="10342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7" name="Google Shape;147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66075" y="1664000"/>
            <a:ext cx="1084726" cy="10847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48" name="Google Shape;148;p28"/>
          <p:cNvCxnSpPr>
            <a:stCxn id="145" idx="0"/>
            <a:endCxn id="143" idx="2"/>
          </p:cNvCxnSpPr>
          <p:nvPr/>
        </p:nvCxnSpPr>
        <p:spPr>
          <a:xfrm rot="-5400000">
            <a:off x="4705038" y="592113"/>
            <a:ext cx="360900" cy="1866300"/>
          </a:xfrm>
          <a:prstGeom prst="curvedConnector3">
            <a:avLst>
              <a:gd fmla="val 4998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28"/>
          <p:cNvCxnSpPr>
            <a:stCxn id="146" idx="0"/>
            <a:endCxn id="143" idx="2"/>
          </p:cNvCxnSpPr>
          <p:nvPr/>
        </p:nvCxnSpPr>
        <p:spPr>
          <a:xfrm rot="-5400000">
            <a:off x="5553537" y="1439490"/>
            <a:ext cx="359700" cy="1707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28"/>
          <p:cNvCxnSpPr>
            <a:stCxn id="147" idx="0"/>
            <a:endCxn id="143" idx="2"/>
          </p:cNvCxnSpPr>
          <p:nvPr/>
        </p:nvCxnSpPr>
        <p:spPr>
          <a:xfrm flipH="1" rot="5400000">
            <a:off x="6403938" y="759500"/>
            <a:ext cx="319200" cy="1489800"/>
          </a:xfrm>
          <a:prstGeom prst="curvedConnector3">
            <a:avLst>
              <a:gd fmla="val 4997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1" name="Google Shape;151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06963" y="3905762"/>
            <a:ext cx="991205" cy="8256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2" name="Google Shape;152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6220788" y="3905750"/>
            <a:ext cx="1241625" cy="82566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3" name="Google Shape;153;p28"/>
          <p:cNvPicPr preferRelativeResize="0"/>
          <p:nvPr/>
        </p:nvPicPr>
        <p:blipFill rotWithShape="1">
          <a:blip r:embed="rId12">
            <a:alphaModFix/>
          </a:blip>
          <a:srcRect b="30504" l="18542" r="24225" t="32600"/>
          <a:stretch/>
        </p:blipFill>
        <p:spPr>
          <a:xfrm>
            <a:off x="7546825" y="4118488"/>
            <a:ext cx="1241626" cy="400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4" name="Google Shape;154;p28"/>
          <p:cNvPicPr preferRelativeResize="0"/>
          <p:nvPr/>
        </p:nvPicPr>
        <p:blipFill rotWithShape="1">
          <a:blip r:embed="rId13">
            <a:alphaModFix/>
          </a:blip>
          <a:srcRect b="20791" l="0" r="0" t="24160"/>
          <a:stretch/>
        </p:blipFill>
        <p:spPr>
          <a:xfrm>
            <a:off x="3595589" y="3905750"/>
            <a:ext cx="1388735" cy="8256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55" name="Google Shape;155;p28"/>
          <p:cNvCxnSpPr>
            <a:stCxn id="142" idx="2"/>
            <a:endCxn id="153" idx="0"/>
          </p:cNvCxnSpPr>
          <p:nvPr/>
        </p:nvCxnSpPr>
        <p:spPr>
          <a:xfrm>
            <a:off x="6850700" y="3455900"/>
            <a:ext cx="1317000" cy="66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28"/>
          <p:cNvCxnSpPr>
            <a:stCxn id="142" idx="2"/>
            <a:endCxn id="152" idx="0"/>
          </p:cNvCxnSpPr>
          <p:nvPr/>
        </p:nvCxnSpPr>
        <p:spPr>
          <a:xfrm flipH="1">
            <a:off x="6841700" y="3455900"/>
            <a:ext cx="9000" cy="45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28"/>
          <p:cNvCxnSpPr>
            <a:stCxn id="142" idx="2"/>
            <a:endCxn id="151" idx="0"/>
          </p:cNvCxnSpPr>
          <p:nvPr/>
        </p:nvCxnSpPr>
        <p:spPr>
          <a:xfrm flipH="1">
            <a:off x="5602700" y="3455900"/>
            <a:ext cx="1248000" cy="45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28"/>
          <p:cNvCxnSpPr>
            <a:stCxn id="142" idx="2"/>
            <a:endCxn id="154" idx="0"/>
          </p:cNvCxnSpPr>
          <p:nvPr/>
        </p:nvCxnSpPr>
        <p:spPr>
          <a:xfrm flipH="1">
            <a:off x="4289900" y="3455900"/>
            <a:ext cx="2560800" cy="45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9" name="Google Shape;159;p28"/>
          <p:cNvPicPr preferRelativeResize="0"/>
          <p:nvPr/>
        </p:nvPicPr>
        <p:blipFill rotWithShape="1">
          <a:blip r:embed="rId14">
            <a:alphaModFix/>
          </a:blip>
          <a:srcRect b="9246" l="15980" r="12616" t="23508"/>
          <a:stretch/>
        </p:blipFill>
        <p:spPr>
          <a:xfrm>
            <a:off x="2350013" y="3886244"/>
            <a:ext cx="1084724" cy="86469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60" name="Google Shape;160;p28"/>
          <p:cNvCxnSpPr>
            <a:stCxn id="142" idx="2"/>
            <a:endCxn id="159" idx="0"/>
          </p:cNvCxnSpPr>
          <p:nvPr/>
        </p:nvCxnSpPr>
        <p:spPr>
          <a:xfrm flipH="1">
            <a:off x="2892500" y="3455900"/>
            <a:ext cx="3958200" cy="43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" name="Google Shape;161;p28"/>
          <p:cNvSpPr txBox="1"/>
          <p:nvPr/>
        </p:nvSpPr>
        <p:spPr>
          <a:xfrm>
            <a:off x="2657025" y="537175"/>
            <a:ext cx="138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Database </a:t>
            </a:r>
            <a:endParaRPr b="1"/>
          </a:p>
        </p:txBody>
      </p:sp>
      <p:cxnSp>
        <p:nvCxnSpPr>
          <p:cNvPr id="162" name="Google Shape;162;p28"/>
          <p:cNvCxnSpPr>
            <a:stCxn id="137" idx="0"/>
            <a:endCxn id="139" idx="1"/>
          </p:cNvCxnSpPr>
          <p:nvPr/>
        </p:nvCxnSpPr>
        <p:spPr>
          <a:xfrm flipH="1" rot="10800000">
            <a:off x="1544799" y="1138800"/>
            <a:ext cx="439200" cy="53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9"/>
          <p:cNvSpPr txBox="1"/>
          <p:nvPr/>
        </p:nvSpPr>
        <p:spPr>
          <a:xfrm>
            <a:off x="2162100" y="-21087"/>
            <a:ext cx="4819800" cy="585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highlight>
                  <a:srgbClr val="7B8BF7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TECHNOLOGIES</a:t>
            </a:r>
            <a:endParaRPr b="1" sz="2600">
              <a:highlight>
                <a:srgbClr val="7B8BF7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0" name="Google Shape;170;p29"/>
          <p:cNvPicPr preferRelativeResize="0"/>
          <p:nvPr/>
        </p:nvPicPr>
        <p:blipFill rotWithShape="1">
          <a:blip r:embed="rId4">
            <a:alphaModFix/>
          </a:blip>
          <a:srcRect b="8458" l="21000" r="18024" t="4067"/>
          <a:stretch/>
        </p:blipFill>
        <p:spPr>
          <a:xfrm>
            <a:off x="0" y="0"/>
            <a:ext cx="567625" cy="54283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/>
          <p:cNvSpPr txBox="1"/>
          <p:nvPr/>
        </p:nvSpPr>
        <p:spPr>
          <a:xfrm>
            <a:off x="1644800" y="1519350"/>
            <a:ext cx="188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5425" y="366100"/>
            <a:ext cx="8493149" cy="477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8" name="Google Shape;178;p30"/>
          <p:cNvSpPr txBox="1"/>
          <p:nvPr/>
        </p:nvSpPr>
        <p:spPr>
          <a:xfrm>
            <a:off x="2669975" y="-21087"/>
            <a:ext cx="5070600" cy="585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highlight>
                  <a:srgbClr val="7B8BF7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APPROACH</a:t>
            </a:r>
            <a:endParaRPr b="1" sz="2600">
              <a:highlight>
                <a:srgbClr val="7B8BF7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" name="Google Shape;17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0" name="Google Shape;180;p30"/>
          <p:cNvPicPr preferRelativeResize="0"/>
          <p:nvPr/>
        </p:nvPicPr>
        <p:blipFill rotWithShape="1">
          <a:blip r:embed="rId4">
            <a:alphaModFix/>
          </a:blip>
          <a:srcRect b="8458" l="21000" r="18024" t="4067"/>
          <a:stretch/>
        </p:blipFill>
        <p:spPr>
          <a:xfrm>
            <a:off x="0" y="0"/>
            <a:ext cx="567625" cy="542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000" y="1596625"/>
            <a:ext cx="2741085" cy="209782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0"/>
          <p:cNvSpPr/>
          <p:nvPr/>
        </p:nvSpPr>
        <p:spPr>
          <a:xfrm>
            <a:off x="2903175" y="4361450"/>
            <a:ext cx="2616894" cy="441126"/>
          </a:xfrm>
          <a:prstGeom prst="flowChartTerminator">
            <a:avLst/>
          </a:prstGeom>
          <a:solidFill>
            <a:srgbClr val="6F7E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0"/>
          <p:cNvSpPr txBox="1"/>
          <p:nvPr/>
        </p:nvSpPr>
        <p:spPr>
          <a:xfrm>
            <a:off x="3013725" y="4381900"/>
            <a:ext cx="322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Lexicon Based Technique</a:t>
            </a:r>
            <a:endParaRPr b="1"/>
          </a:p>
        </p:txBody>
      </p:sp>
      <p:sp>
        <p:nvSpPr>
          <p:cNvPr id="184" name="Google Shape;184;p30"/>
          <p:cNvSpPr txBox="1"/>
          <p:nvPr/>
        </p:nvSpPr>
        <p:spPr>
          <a:xfrm>
            <a:off x="623050" y="1372275"/>
            <a:ext cx="322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6"/>
              </a:rPr>
              <a:t>[2]</a:t>
            </a:r>
            <a:endParaRPr b="1"/>
          </a:p>
        </p:txBody>
      </p:sp>
      <p:pic>
        <p:nvPicPr>
          <p:cNvPr id="185" name="Google Shape;185;p30"/>
          <p:cNvPicPr preferRelativeResize="0"/>
          <p:nvPr/>
        </p:nvPicPr>
        <p:blipFill rotWithShape="1">
          <a:blip r:embed="rId7">
            <a:alphaModFix/>
          </a:blip>
          <a:srcRect b="0" l="0" r="4743" t="0"/>
          <a:stretch/>
        </p:blipFill>
        <p:spPr>
          <a:xfrm>
            <a:off x="3059074" y="759875"/>
            <a:ext cx="4091550" cy="162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0"/>
          <p:cNvPicPr preferRelativeResize="0"/>
          <p:nvPr/>
        </p:nvPicPr>
        <p:blipFill rotWithShape="1">
          <a:blip r:embed="rId8">
            <a:alphaModFix/>
          </a:blip>
          <a:srcRect b="0" l="5950" r="-5949" t="0"/>
          <a:stretch/>
        </p:blipFill>
        <p:spPr>
          <a:xfrm>
            <a:off x="7269575" y="1556175"/>
            <a:ext cx="1668825" cy="1015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Google Shape;187;p30"/>
          <p:cNvCxnSpPr/>
          <p:nvPr/>
        </p:nvCxnSpPr>
        <p:spPr>
          <a:xfrm flipH="1" rot="-5400000">
            <a:off x="6943475" y="1562350"/>
            <a:ext cx="471600" cy="180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8" name="Google Shape;188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36124" y="2741400"/>
            <a:ext cx="4452951" cy="138655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9" name="Google Shape;189;p30"/>
          <p:cNvSpPr txBox="1"/>
          <p:nvPr/>
        </p:nvSpPr>
        <p:spPr>
          <a:xfrm>
            <a:off x="7246800" y="36944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10"/>
              </a:rPr>
              <a:t>[3]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1"/>
          <p:cNvPicPr preferRelativeResize="0"/>
          <p:nvPr/>
        </p:nvPicPr>
        <p:blipFill rotWithShape="1">
          <a:blip r:embed="rId3">
            <a:alphaModFix/>
          </a:blip>
          <a:srcRect b="14269" l="22326" r="21801" t="14738"/>
          <a:stretch/>
        </p:blipFill>
        <p:spPr>
          <a:xfrm>
            <a:off x="0" y="26250"/>
            <a:ext cx="9144000" cy="511725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1"/>
          <p:cNvSpPr txBox="1"/>
          <p:nvPr>
            <p:ph type="ctrTitle"/>
          </p:nvPr>
        </p:nvSpPr>
        <p:spPr>
          <a:xfrm>
            <a:off x="311700" y="600875"/>
            <a:ext cx="8520600" cy="834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OUTLINE </a:t>
            </a:r>
            <a:endParaRPr b="1" sz="34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6" name="Google Shape;196;p31"/>
          <p:cNvSpPr txBox="1"/>
          <p:nvPr>
            <p:ph idx="1" type="subTitle"/>
          </p:nvPr>
        </p:nvSpPr>
        <p:spPr>
          <a:xfrm>
            <a:off x="1216500" y="1469275"/>
            <a:ext cx="6622800" cy="3175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Fira Sans Extra Condensed"/>
              <a:buChar char="●"/>
            </a:pPr>
            <a:r>
              <a:rPr lang="en" sz="15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Problem Statement </a:t>
            </a:r>
            <a:endParaRPr sz="15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Fira Sans Extra Condensed"/>
              <a:buChar char="●"/>
            </a:pPr>
            <a:r>
              <a:rPr lang="en" sz="15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Aims , Objective &amp; Proposed System/Solution​</a:t>
            </a:r>
            <a:endParaRPr sz="15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Fira Sans Extra Condensed"/>
              <a:buChar char="●"/>
            </a:pPr>
            <a:r>
              <a:rPr lang="en" sz="15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System Architecture</a:t>
            </a:r>
            <a:endParaRPr sz="15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Fira Sans Extra Condensed"/>
              <a:buChar char="●"/>
            </a:pPr>
            <a:r>
              <a:rPr lang="en" sz="15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System Development Approach</a:t>
            </a:r>
            <a:endParaRPr sz="15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Fira Sans Extra Condensed"/>
              <a:buChar char="●"/>
            </a:pPr>
            <a:r>
              <a:rPr lang="en" sz="15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Algorithm &amp; Deployment  ​</a:t>
            </a:r>
            <a:endParaRPr sz="15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Fira Sans Extra Condensed"/>
              <a:buChar char="●"/>
            </a:pPr>
            <a:r>
              <a:rPr lang="en" sz="15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Future Scope​</a:t>
            </a:r>
            <a:endParaRPr sz="15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Fira Sans Extra Condensed"/>
              <a:buChar char="●"/>
            </a:pPr>
            <a:r>
              <a:rPr lang="en" sz="15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References​</a:t>
            </a:r>
            <a:endParaRPr sz="15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  <a:p>
            <a:pPr indent="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77">
              <a:solidFill>
                <a:srgbClr val="FFFFFF"/>
              </a:solidFill>
            </a:endParaRPr>
          </a:p>
        </p:txBody>
      </p:sp>
      <p:sp>
        <p:nvSpPr>
          <p:cNvPr id="197" name="Google Shape;197;p31"/>
          <p:cNvSpPr/>
          <p:nvPr/>
        </p:nvSpPr>
        <p:spPr>
          <a:xfrm>
            <a:off x="0" y="0"/>
            <a:ext cx="9144000" cy="460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31"/>
          <p:cNvPicPr preferRelativeResize="0"/>
          <p:nvPr/>
        </p:nvPicPr>
        <p:blipFill rotWithShape="1">
          <a:blip r:embed="rId4">
            <a:alphaModFix/>
          </a:blip>
          <a:srcRect b="7" l="0" r="25160" t="21530"/>
          <a:stretch/>
        </p:blipFill>
        <p:spPr>
          <a:xfrm>
            <a:off x="4157412" y="-46950"/>
            <a:ext cx="829187" cy="83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9306" y="26249"/>
            <a:ext cx="1254444" cy="4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-186747"/>
            <a:ext cx="1860748" cy="83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1"/>
          <p:cNvPicPr preferRelativeResize="0"/>
          <p:nvPr/>
        </p:nvPicPr>
        <p:blipFill rotWithShape="1">
          <a:blip r:embed="rId7">
            <a:alphaModFix/>
          </a:blip>
          <a:srcRect b="83639" l="0" r="0" t="4645"/>
          <a:stretch/>
        </p:blipFill>
        <p:spPr>
          <a:xfrm>
            <a:off x="-66150" y="4256850"/>
            <a:ext cx="9188099" cy="547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2" name="Google Shape;202;p31"/>
          <p:cNvGrpSpPr/>
          <p:nvPr/>
        </p:nvGrpSpPr>
        <p:grpSpPr>
          <a:xfrm>
            <a:off x="7633013" y="922250"/>
            <a:ext cx="1097100" cy="3325245"/>
            <a:chOff x="457200" y="1037725"/>
            <a:chExt cx="1097100" cy="3325245"/>
          </a:xfrm>
        </p:grpSpPr>
        <p:sp>
          <p:nvSpPr>
            <p:cNvPr id="203" name="Google Shape;203;p31"/>
            <p:cNvSpPr/>
            <p:nvPr/>
          </p:nvSpPr>
          <p:spPr>
            <a:xfrm>
              <a:off x="457200" y="4161670"/>
              <a:ext cx="1097100" cy="2013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1"/>
            <p:cNvSpPr/>
            <p:nvPr/>
          </p:nvSpPr>
          <p:spPr>
            <a:xfrm>
              <a:off x="534450" y="2165389"/>
              <a:ext cx="205452" cy="532670"/>
            </a:xfrm>
            <a:custGeom>
              <a:rect b="b" l="l" r="r" t="t"/>
              <a:pathLst>
                <a:path extrusionOk="0" h="25320" w="9766">
                  <a:moveTo>
                    <a:pt x="3231" y="0"/>
                  </a:moveTo>
                  <a:lnTo>
                    <a:pt x="1" y="25021"/>
                  </a:lnTo>
                  <a:lnTo>
                    <a:pt x="2858" y="25319"/>
                  </a:lnTo>
                  <a:lnTo>
                    <a:pt x="9766" y="1727"/>
                  </a:lnTo>
                  <a:lnTo>
                    <a:pt x="3231" y="0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1"/>
            <p:cNvSpPr/>
            <p:nvPr/>
          </p:nvSpPr>
          <p:spPr>
            <a:xfrm>
              <a:off x="1172960" y="1733190"/>
              <a:ext cx="301888" cy="229687"/>
            </a:xfrm>
            <a:custGeom>
              <a:rect b="b" l="l" r="r" t="t"/>
              <a:pathLst>
                <a:path extrusionOk="0" h="10918" w="14350">
                  <a:moveTo>
                    <a:pt x="3785" y="1"/>
                  </a:moveTo>
                  <a:lnTo>
                    <a:pt x="3625" y="22"/>
                  </a:lnTo>
                  <a:lnTo>
                    <a:pt x="3465" y="54"/>
                  </a:lnTo>
                  <a:lnTo>
                    <a:pt x="3305" y="86"/>
                  </a:lnTo>
                  <a:lnTo>
                    <a:pt x="3156" y="129"/>
                  </a:lnTo>
                  <a:lnTo>
                    <a:pt x="3007" y="172"/>
                  </a:lnTo>
                  <a:lnTo>
                    <a:pt x="2858" y="236"/>
                  </a:lnTo>
                  <a:lnTo>
                    <a:pt x="2719" y="289"/>
                  </a:lnTo>
                  <a:lnTo>
                    <a:pt x="2581" y="363"/>
                  </a:lnTo>
                  <a:lnTo>
                    <a:pt x="2314" y="513"/>
                  </a:lnTo>
                  <a:lnTo>
                    <a:pt x="2058" y="683"/>
                  </a:lnTo>
                  <a:lnTo>
                    <a:pt x="1824" y="875"/>
                  </a:lnTo>
                  <a:lnTo>
                    <a:pt x="1600" y="1067"/>
                  </a:lnTo>
                  <a:lnTo>
                    <a:pt x="1397" y="1280"/>
                  </a:lnTo>
                  <a:lnTo>
                    <a:pt x="1205" y="1493"/>
                  </a:lnTo>
                  <a:lnTo>
                    <a:pt x="1024" y="1717"/>
                  </a:lnTo>
                  <a:lnTo>
                    <a:pt x="864" y="1931"/>
                  </a:lnTo>
                  <a:lnTo>
                    <a:pt x="715" y="2154"/>
                  </a:lnTo>
                  <a:lnTo>
                    <a:pt x="576" y="2368"/>
                  </a:lnTo>
                  <a:lnTo>
                    <a:pt x="459" y="2560"/>
                  </a:lnTo>
                  <a:lnTo>
                    <a:pt x="256" y="2933"/>
                  </a:lnTo>
                  <a:lnTo>
                    <a:pt x="118" y="3221"/>
                  </a:lnTo>
                  <a:lnTo>
                    <a:pt x="33" y="3412"/>
                  </a:lnTo>
                  <a:lnTo>
                    <a:pt x="1" y="3487"/>
                  </a:lnTo>
                  <a:lnTo>
                    <a:pt x="6994" y="10918"/>
                  </a:lnTo>
                  <a:lnTo>
                    <a:pt x="14350" y="10662"/>
                  </a:lnTo>
                  <a:lnTo>
                    <a:pt x="14254" y="10448"/>
                  </a:lnTo>
                  <a:lnTo>
                    <a:pt x="14137" y="10193"/>
                  </a:lnTo>
                  <a:lnTo>
                    <a:pt x="13956" y="9841"/>
                  </a:lnTo>
                  <a:lnTo>
                    <a:pt x="13732" y="9414"/>
                  </a:lnTo>
                  <a:lnTo>
                    <a:pt x="13454" y="8924"/>
                  </a:lnTo>
                  <a:lnTo>
                    <a:pt x="13113" y="8348"/>
                  </a:lnTo>
                  <a:lnTo>
                    <a:pt x="12719" y="7730"/>
                  </a:lnTo>
                  <a:lnTo>
                    <a:pt x="12271" y="7048"/>
                  </a:lnTo>
                  <a:lnTo>
                    <a:pt x="12015" y="6696"/>
                  </a:lnTo>
                  <a:lnTo>
                    <a:pt x="11759" y="6333"/>
                  </a:lnTo>
                  <a:lnTo>
                    <a:pt x="11482" y="5960"/>
                  </a:lnTo>
                  <a:lnTo>
                    <a:pt x="11184" y="5577"/>
                  </a:lnTo>
                  <a:lnTo>
                    <a:pt x="10875" y="5193"/>
                  </a:lnTo>
                  <a:lnTo>
                    <a:pt x="10555" y="4798"/>
                  </a:lnTo>
                  <a:lnTo>
                    <a:pt x="10214" y="4393"/>
                  </a:lnTo>
                  <a:lnTo>
                    <a:pt x="9851" y="3988"/>
                  </a:lnTo>
                  <a:lnTo>
                    <a:pt x="9478" y="3583"/>
                  </a:lnTo>
                  <a:lnTo>
                    <a:pt x="9094" y="3178"/>
                  </a:lnTo>
                  <a:lnTo>
                    <a:pt x="8689" y="2762"/>
                  </a:lnTo>
                  <a:lnTo>
                    <a:pt x="8263" y="2346"/>
                  </a:lnTo>
                  <a:lnTo>
                    <a:pt x="7826" y="1941"/>
                  </a:lnTo>
                  <a:lnTo>
                    <a:pt x="7367" y="1525"/>
                  </a:lnTo>
                  <a:lnTo>
                    <a:pt x="7133" y="1334"/>
                  </a:lnTo>
                  <a:lnTo>
                    <a:pt x="6909" y="1152"/>
                  </a:lnTo>
                  <a:lnTo>
                    <a:pt x="6685" y="982"/>
                  </a:lnTo>
                  <a:lnTo>
                    <a:pt x="6461" y="833"/>
                  </a:lnTo>
                  <a:lnTo>
                    <a:pt x="6248" y="694"/>
                  </a:lnTo>
                  <a:lnTo>
                    <a:pt x="6035" y="566"/>
                  </a:lnTo>
                  <a:lnTo>
                    <a:pt x="5832" y="459"/>
                  </a:lnTo>
                  <a:lnTo>
                    <a:pt x="5629" y="363"/>
                  </a:lnTo>
                  <a:lnTo>
                    <a:pt x="5427" y="278"/>
                  </a:lnTo>
                  <a:lnTo>
                    <a:pt x="5224" y="204"/>
                  </a:lnTo>
                  <a:lnTo>
                    <a:pt x="5032" y="140"/>
                  </a:lnTo>
                  <a:lnTo>
                    <a:pt x="4841" y="86"/>
                  </a:lnTo>
                  <a:lnTo>
                    <a:pt x="4659" y="54"/>
                  </a:lnTo>
                  <a:lnTo>
                    <a:pt x="4478" y="22"/>
                  </a:lnTo>
                  <a:lnTo>
                    <a:pt x="4297" y="1"/>
                  </a:lnTo>
                  <a:close/>
                </a:path>
              </a:pathLst>
            </a:custGeom>
            <a:solidFill>
              <a:srgbClr val="5C8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1"/>
            <p:cNvSpPr/>
            <p:nvPr/>
          </p:nvSpPr>
          <p:spPr>
            <a:xfrm>
              <a:off x="722841" y="1037725"/>
              <a:ext cx="580887" cy="986827"/>
            </a:xfrm>
            <a:custGeom>
              <a:rect b="b" l="l" r="r" t="t"/>
              <a:pathLst>
                <a:path extrusionOk="0" h="46908" w="27612">
                  <a:moveTo>
                    <a:pt x="13262" y="0"/>
                  </a:moveTo>
                  <a:lnTo>
                    <a:pt x="12804" y="11"/>
                  </a:lnTo>
                  <a:lnTo>
                    <a:pt x="12538" y="21"/>
                  </a:lnTo>
                  <a:lnTo>
                    <a:pt x="12250" y="43"/>
                  </a:lnTo>
                  <a:lnTo>
                    <a:pt x="11930" y="85"/>
                  </a:lnTo>
                  <a:lnTo>
                    <a:pt x="11599" y="128"/>
                  </a:lnTo>
                  <a:lnTo>
                    <a:pt x="11248" y="192"/>
                  </a:lnTo>
                  <a:lnTo>
                    <a:pt x="10874" y="267"/>
                  </a:lnTo>
                  <a:lnTo>
                    <a:pt x="10491" y="363"/>
                  </a:lnTo>
                  <a:lnTo>
                    <a:pt x="10096" y="480"/>
                  </a:lnTo>
                  <a:lnTo>
                    <a:pt x="9702" y="618"/>
                  </a:lnTo>
                  <a:lnTo>
                    <a:pt x="9286" y="778"/>
                  </a:lnTo>
                  <a:lnTo>
                    <a:pt x="8870" y="960"/>
                  </a:lnTo>
                  <a:lnTo>
                    <a:pt x="8444" y="1162"/>
                  </a:lnTo>
                  <a:lnTo>
                    <a:pt x="8017" y="1407"/>
                  </a:lnTo>
                  <a:lnTo>
                    <a:pt x="7804" y="1535"/>
                  </a:lnTo>
                  <a:lnTo>
                    <a:pt x="7591" y="1663"/>
                  </a:lnTo>
                  <a:lnTo>
                    <a:pt x="7378" y="1812"/>
                  </a:lnTo>
                  <a:lnTo>
                    <a:pt x="7175" y="1962"/>
                  </a:lnTo>
                  <a:lnTo>
                    <a:pt x="6962" y="2122"/>
                  </a:lnTo>
                  <a:lnTo>
                    <a:pt x="6749" y="2292"/>
                  </a:lnTo>
                  <a:lnTo>
                    <a:pt x="6546" y="2463"/>
                  </a:lnTo>
                  <a:lnTo>
                    <a:pt x="6333" y="2644"/>
                  </a:lnTo>
                  <a:lnTo>
                    <a:pt x="6130" y="2847"/>
                  </a:lnTo>
                  <a:lnTo>
                    <a:pt x="5928" y="3049"/>
                  </a:lnTo>
                  <a:lnTo>
                    <a:pt x="5736" y="3262"/>
                  </a:lnTo>
                  <a:lnTo>
                    <a:pt x="5533" y="3476"/>
                  </a:lnTo>
                  <a:lnTo>
                    <a:pt x="5342" y="3710"/>
                  </a:lnTo>
                  <a:lnTo>
                    <a:pt x="5150" y="3955"/>
                  </a:lnTo>
                  <a:lnTo>
                    <a:pt x="4958" y="4200"/>
                  </a:lnTo>
                  <a:lnTo>
                    <a:pt x="4777" y="4467"/>
                  </a:lnTo>
                  <a:lnTo>
                    <a:pt x="4595" y="4734"/>
                  </a:lnTo>
                  <a:lnTo>
                    <a:pt x="4425" y="5021"/>
                  </a:lnTo>
                  <a:lnTo>
                    <a:pt x="4254" y="5309"/>
                  </a:lnTo>
                  <a:lnTo>
                    <a:pt x="4084" y="5618"/>
                  </a:lnTo>
                  <a:lnTo>
                    <a:pt x="3924" y="5928"/>
                  </a:lnTo>
                  <a:lnTo>
                    <a:pt x="3764" y="6258"/>
                  </a:lnTo>
                  <a:lnTo>
                    <a:pt x="3615" y="6599"/>
                  </a:lnTo>
                  <a:lnTo>
                    <a:pt x="3465" y="6951"/>
                  </a:lnTo>
                  <a:lnTo>
                    <a:pt x="3327" y="7313"/>
                  </a:lnTo>
                  <a:lnTo>
                    <a:pt x="3199" y="7687"/>
                  </a:lnTo>
                  <a:lnTo>
                    <a:pt x="3060" y="8092"/>
                  </a:lnTo>
                  <a:lnTo>
                    <a:pt x="2943" y="8486"/>
                  </a:lnTo>
                  <a:lnTo>
                    <a:pt x="2836" y="8881"/>
                  </a:lnTo>
                  <a:lnTo>
                    <a:pt x="2730" y="9264"/>
                  </a:lnTo>
                  <a:lnTo>
                    <a:pt x="2644" y="9648"/>
                  </a:lnTo>
                  <a:lnTo>
                    <a:pt x="2570" y="10032"/>
                  </a:lnTo>
                  <a:lnTo>
                    <a:pt x="2495" y="10405"/>
                  </a:lnTo>
                  <a:lnTo>
                    <a:pt x="2431" y="10789"/>
                  </a:lnTo>
                  <a:lnTo>
                    <a:pt x="2378" y="11162"/>
                  </a:lnTo>
                  <a:lnTo>
                    <a:pt x="2335" y="11524"/>
                  </a:lnTo>
                  <a:lnTo>
                    <a:pt x="2293" y="11898"/>
                  </a:lnTo>
                  <a:lnTo>
                    <a:pt x="2271" y="12260"/>
                  </a:lnTo>
                  <a:lnTo>
                    <a:pt x="2239" y="12622"/>
                  </a:lnTo>
                  <a:lnTo>
                    <a:pt x="2229" y="12985"/>
                  </a:lnTo>
                  <a:lnTo>
                    <a:pt x="2218" y="13689"/>
                  </a:lnTo>
                  <a:lnTo>
                    <a:pt x="2229" y="14392"/>
                  </a:lnTo>
                  <a:lnTo>
                    <a:pt x="2250" y="15085"/>
                  </a:lnTo>
                  <a:lnTo>
                    <a:pt x="2293" y="15778"/>
                  </a:lnTo>
                  <a:lnTo>
                    <a:pt x="2357" y="16460"/>
                  </a:lnTo>
                  <a:lnTo>
                    <a:pt x="2431" y="17143"/>
                  </a:lnTo>
                  <a:lnTo>
                    <a:pt x="2506" y="17814"/>
                  </a:lnTo>
                  <a:lnTo>
                    <a:pt x="2666" y="19147"/>
                  </a:lnTo>
                  <a:lnTo>
                    <a:pt x="2836" y="20479"/>
                  </a:lnTo>
                  <a:lnTo>
                    <a:pt x="2911" y="21140"/>
                  </a:lnTo>
                  <a:lnTo>
                    <a:pt x="2975" y="21801"/>
                  </a:lnTo>
                  <a:lnTo>
                    <a:pt x="3018" y="22473"/>
                  </a:lnTo>
                  <a:lnTo>
                    <a:pt x="3060" y="23145"/>
                  </a:lnTo>
                  <a:lnTo>
                    <a:pt x="3071" y="23816"/>
                  </a:lnTo>
                  <a:lnTo>
                    <a:pt x="3071" y="24488"/>
                  </a:lnTo>
                  <a:lnTo>
                    <a:pt x="3060" y="24829"/>
                  </a:lnTo>
                  <a:lnTo>
                    <a:pt x="3039" y="25170"/>
                  </a:lnTo>
                  <a:lnTo>
                    <a:pt x="3018" y="25511"/>
                  </a:lnTo>
                  <a:lnTo>
                    <a:pt x="2986" y="25852"/>
                  </a:lnTo>
                  <a:lnTo>
                    <a:pt x="2943" y="26204"/>
                  </a:lnTo>
                  <a:lnTo>
                    <a:pt x="2900" y="26556"/>
                  </a:lnTo>
                  <a:lnTo>
                    <a:pt x="2847" y="26897"/>
                  </a:lnTo>
                  <a:lnTo>
                    <a:pt x="2783" y="27249"/>
                  </a:lnTo>
                  <a:lnTo>
                    <a:pt x="2708" y="27611"/>
                  </a:lnTo>
                  <a:lnTo>
                    <a:pt x="2623" y="27963"/>
                  </a:lnTo>
                  <a:lnTo>
                    <a:pt x="2538" y="28326"/>
                  </a:lnTo>
                  <a:lnTo>
                    <a:pt x="2431" y="28688"/>
                  </a:lnTo>
                  <a:lnTo>
                    <a:pt x="2325" y="29051"/>
                  </a:lnTo>
                  <a:lnTo>
                    <a:pt x="2197" y="29413"/>
                  </a:lnTo>
                  <a:lnTo>
                    <a:pt x="2069" y="29786"/>
                  </a:lnTo>
                  <a:lnTo>
                    <a:pt x="1919" y="30159"/>
                  </a:lnTo>
                  <a:lnTo>
                    <a:pt x="1621" y="30906"/>
                  </a:lnTo>
                  <a:lnTo>
                    <a:pt x="1344" y="31673"/>
                  </a:lnTo>
                  <a:lnTo>
                    <a:pt x="1088" y="32441"/>
                  </a:lnTo>
                  <a:lnTo>
                    <a:pt x="843" y="33230"/>
                  </a:lnTo>
                  <a:lnTo>
                    <a:pt x="736" y="33624"/>
                  </a:lnTo>
                  <a:lnTo>
                    <a:pt x="630" y="34018"/>
                  </a:lnTo>
                  <a:lnTo>
                    <a:pt x="534" y="34413"/>
                  </a:lnTo>
                  <a:lnTo>
                    <a:pt x="448" y="34807"/>
                  </a:lnTo>
                  <a:lnTo>
                    <a:pt x="363" y="35202"/>
                  </a:lnTo>
                  <a:lnTo>
                    <a:pt x="288" y="35586"/>
                  </a:lnTo>
                  <a:lnTo>
                    <a:pt x="214" y="35980"/>
                  </a:lnTo>
                  <a:lnTo>
                    <a:pt x="160" y="36374"/>
                  </a:lnTo>
                  <a:lnTo>
                    <a:pt x="107" y="36769"/>
                  </a:lnTo>
                  <a:lnTo>
                    <a:pt x="65" y="37153"/>
                  </a:lnTo>
                  <a:lnTo>
                    <a:pt x="33" y="37536"/>
                  </a:lnTo>
                  <a:lnTo>
                    <a:pt x="11" y="37920"/>
                  </a:lnTo>
                  <a:lnTo>
                    <a:pt x="1" y="38304"/>
                  </a:lnTo>
                  <a:lnTo>
                    <a:pt x="1" y="38677"/>
                  </a:lnTo>
                  <a:lnTo>
                    <a:pt x="1" y="39050"/>
                  </a:lnTo>
                  <a:lnTo>
                    <a:pt x="22" y="39413"/>
                  </a:lnTo>
                  <a:lnTo>
                    <a:pt x="54" y="39775"/>
                  </a:lnTo>
                  <a:lnTo>
                    <a:pt x="96" y="40138"/>
                  </a:lnTo>
                  <a:lnTo>
                    <a:pt x="160" y="40490"/>
                  </a:lnTo>
                  <a:lnTo>
                    <a:pt x="224" y="40841"/>
                  </a:lnTo>
                  <a:lnTo>
                    <a:pt x="299" y="41182"/>
                  </a:lnTo>
                  <a:lnTo>
                    <a:pt x="395" y="41513"/>
                  </a:lnTo>
                  <a:lnTo>
                    <a:pt x="502" y="41843"/>
                  </a:lnTo>
                  <a:lnTo>
                    <a:pt x="630" y="42163"/>
                  </a:lnTo>
                  <a:lnTo>
                    <a:pt x="757" y="42483"/>
                  </a:lnTo>
                  <a:lnTo>
                    <a:pt x="907" y="42792"/>
                  </a:lnTo>
                  <a:lnTo>
                    <a:pt x="1077" y="43091"/>
                  </a:lnTo>
                  <a:lnTo>
                    <a:pt x="1248" y="43379"/>
                  </a:lnTo>
                  <a:lnTo>
                    <a:pt x="1450" y="43656"/>
                  </a:lnTo>
                  <a:lnTo>
                    <a:pt x="1664" y="43933"/>
                  </a:lnTo>
                  <a:lnTo>
                    <a:pt x="1887" y="44199"/>
                  </a:lnTo>
                  <a:lnTo>
                    <a:pt x="2133" y="44445"/>
                  </a:lnTo>
                  <a:lnTo>
                    <a:pt x="2389" y="44690"/>
                  </a:lnTo>
                  <a:lnTo>
                    <a:pt x="2666" y="44924"/>
                  </a:lnTo>
                  <a:lnTo>
                    <a:pt x="2964" y="45148"/>
                  </a:lnTo>
                  <a:lnTo>
                    <a:pt x="3273" y="45351"/>
                  </a:lnTo>
                  <a:lnTo>
                    <a:pt x="3604" y="45553"/>
                  </a:lnTo>
                  <a:lnTo>
                    <a:pt x="3956" y="45735"/>
                  </a:lnTo>
                  <a:lnTo>
                    <a:pt x="4318" y="45916"/>
                  </a:lnTo>
                  <a:lnTo>
                    <a:pt x="4713" y="46076"/>
                  </a:lnTo>
                  <a:lnTo>
                    <a:pt x="5118" y="46225"/>
                  </a:lnTo>
                  <a:lnTo>
                    <a:pt x="5544" y="46353"/>
                  </a:lnTo>
                  <a:lnTo>
                    <a:pt x="5992" y="46481"/>
                  </a:lnTo>
                  <a:lnTo>
                    <a:pt x="6461" y="46587"/>
                  </a:lnTo>
                  <a:lnTo>
                    <a:pt x="6951" y="46683"/>
                  </a:lnTo>
                  <a:lnTo>
                    <a:pt x="7463" y="46758"/>
                  </a:lnTo>
                  <a:lnTo>
                    <a:pt x="7996" y="46822"/>
                  </a:lnTo>
                  <a:lnTo>
                    <a:pt x="8550" y="46865"/>
                  </a:lnTo>
                  <a:lnTo>
                    <a:pt x="9126" y="46897"/>
                  </a:lnTo>
                  <a:lnTo>
                    <a:pt x="9723" y="46907"/>
                  </a:lnTo>
                  <a:lnTo>
                    <a:pt x="10341" y="46907"/>
                  </a:lnTo>
                  <a:lnTo>
                    <a:pt x="10992" y="46886"/>
                  </a:lnTo>
                  <a:lnTo>
                    <a:pt x="11653" y="46854"/>
                  </a:lnTo>
                  <a:lnTo>
                    <a:pt x="12346" y="46801"/>
                  </a:lnTo>
                  <a:lnTo>
                    <a:pt x="13060" y="46726"/>
                  </a:lnTo>
                  <a:lnTo>
                    <a:pt x="13806" y="46641"/>
                  </a:lnTo>
                  <a:lnTo>
                    <a:pt x="14552" y="46726"/>
                  </a:lnTo>
                  <a:lnTo>
                    <a:pt x="15267" y="46801"/>
                  </a:lnTo>
                  <a:lnTo>
                    <a:pt x="15960" y="46854"/>
                  </a:lnTo>
                  <a:lnTo>
                    <a:pt x="16621" y="46886"/>
                  </a:lnTo>
                  <a:lnTo>
                    <a:pt x="17271" y="46907"/>
                  </a:lnTo>
                  <a:lnTo>
                    <a:pt x="17889" y="46907"/>
                  </a:lnTo>
                  <a:lnTo>
                    <a:pt x="18486" y="46897"/>
                  </a:lnTo>
                  <a:lnTo>
                    <a:pt x="19062" y="46865"/>
                  </a:lnTo>
                  <a:lnTo>
                    <a:pt x="19616" y="46822"/>
                  </a:lnTo>
                  <a:lnTo>
                    <a:pt x="20149" y="46758"/>
                  </a:lnTo>
                  <a:lnTo>
                    <a:pt x="20661" y="46683"/>
                  </a:lnTo>
                  <a:lnTo>
                    <a:pt x="21151" y="46587"/>
                  </a:lnTo>
                  <a:lnTo>
                    <a:pt x="21621" y="46481"/>
                  </a:lnTo>
                  <a:lnTo>
                    <a:pt x="22068" y="46353"/>
                  </a:lnTo>
                  <a:lnTo>
                    <a:pt x="22495" y="46225"/>
                  </a:lnTo>
                  <a:lnTo>
                    <a:pt x="22900" y="46076"/>
                  </a:lnTo>
                  <a:lnTo>
                    <a:pt x="23284" y="45916"/>
                  </a:lnTo>
                  <a:lnTo>
                    <a:pt x="23657" y="45735"/>
                  </a:lnTo>
                  <a:lnTo>
                    <a:pt x="24009" y="45553"/>
                  </a:lnTo>
                  <a:lnTo>
                    <a:pt x="24339" y="45351"/>
                  </a:lnTo>
                  <a:lnTo>
                    <a:pt x="24648" y="45148"/>
                  </a:lnTo>
                  <a:lnTo>
                    <a:pt x="24947" y="44924"/>
                  </a:lnTo>
                  <a:lnTo>
                    <a:pt x="25224" y="44690"/>
                  </a:lnTo>
                  <a:lnTo>
                    <a:pt x="25480" y="44445"/>
                  </a:lnTo>
                  <a:lnTo>
                    <a:pt x="25725" y="44199"/>
                  </a:lnTo>
                  <a:lnTo>
                    <a:pt x="25949" y="43933"/>
                  </a:lnTo>
                  <a:lnTo>
                    <a:pt x="26162" y="43656"/>
                  </a:lnTo>
                  <a:lnTo>
                    <a:pt x="26354" y="43379"/>
                  </a:lnTo>
                  <a:lnTo>
                    <a:pt x="26535" y="43091"/>
                  </a:lnTo>
                  <a:lnTo>
                    <a:pt x="26706" y="42792"/>
                  </a:lnTo>
                  <a:lnTo>
                    <a:pt x="26855" y="42483"/>
                  </a:lnTo>
                  <a:lnTo>
                    <a:pt x="26983" y="42163"/>
                  </a:lnTo>
                  <a:lnTo>
                    <a:pt x="27111" y="41843"/>
                  </a:lnTo>
                  <a:lnTo>
                    <a:pt x="27217" y="41513"/>
                  </a:lnTo>
                  <a:lnTo>
                    <a:pt x="27313" y="41182"/>
                  </a:lnTo>
                  <a:lnTo>
                    <a:pt x="27388" y="40841"/>
                  </a:lnTo>
                  <a:lnTo>
                    <a:pt x="27452" y="40490"/>
                  </a:lnTo>
                  <a:lnTo>
                    <a:pt x="27516" y="40138"/>
                  </a:lnTo>
                  <a:lnTo>
                    <a:pt x="27559" y="39775"/>
                  </a:lnTo>
                  <a:lnTo>
                    <a:pt x="27591" y="39413"/>
                  </a:lnTo>
                  <a:lnTo>
                    <a:pt x="27601" y="39050"/>
                  </a:lnTo>
                  <a:lnTo>
                    <a:pt x="27612" y="38677"/>
                  </a:lnTo>
                  <a:lnTo>
                    <a:pt x="27612" y="38304"/>
                  </a:lnTo>
                  <a:lnTo>
                    <a:pt x="27601" y="37920"/>
                  </a:lnTo>
                  <a:lnTo>
                    <a:pt x="27580" y="37536"/>
                  </a:lnTo>
                  <a:lnTo>
                    <a:pt x="27548" y="37153"/>
                  </a:lnTo>
                  <a:lnTo>
                    <a:pt x="27505" y="36769"/>
                  </a:lnTo>
                  <a:lnTo>
                    <a:pt x="27452" y="36374"/>
                  </a:lnTo>
                  <a:lnTo>
                    <a:pt x="27399" y="35980"/>
                  </a:lnTo>
                  <a:lnTo>
                    <a:pt x="27324" y="35586"/>
                  </a:lnTo>
                  <a:lnTo>
                    <a:pt x="27249" y="35202"/>
                  </a:lnTo>
                  <a:lnTo>
                    <a:pt x="27164" y="34807"/>
                  </a:lnTo>
                  <a:lnTo>
                    <a:pt x="27079" y="34413"/>
                  </a:lnTo>
                  <a:lnTo>
                    <a:pt x="26983" y="34018"/>
                  </a:lnTo>
                  <a:lnTo>
                    <a:pt x="26770" y="33230"/>
                  </a:lnTo>
                  <a:lnTo>
                    <a:pt x="26524" y="32441"/>
                  </a:lnTo>
                  <a:lnTo>
                    <a:pt x="26269" y="31673"/>
                  </a:lnTo>
                  <a:lnTo>
                    <a:pt x="25991" y="30906"/>
                  </a:lnTo>
                  <a:lnTo>
                    <a:pt x="25693" y="30159"/>
                  </a:lnTo>
                  <a:lnTo>
                    <a:pt x="25544" y="29786"/>
                  </a:lnTo>
                  <a:lnTo>
                    <a:pt x="25416" y="29413"/>
                  </a:lnTo>
                  <a:lnTo>
                    <a:pt x="25288" y="29051"/>
                  </a:lnTo>
                  <a:lnTo>
                    <a:pt x="25181" y="28688"/>
                  </a:lnTo>
                  <a:lnTo>
                    <a:pt x="25075" y="28326"/>
                  </a:lnTo>
                  <a:lnTo>
                    <a:pt x="24989" y="27963"/>
                  </a:lnTo>
                  <a:lnTo>
                    <a:pt x="24904" y="27611"/>
                  </a:lnTo>
                  <a:lnTo>
                    <a:pt x="24829" y="27249"/>
                  </a:lnTo>
                  <a:lnTo>
                    <a:pt x="24765" y="26897"/>
                  </a:lnTo>
                  <a:lnTo>
                    <a:pt x="24712" y="26556"/>
                  </a:lnTo>
                  <a:lnTo>
                    <a:pt x="24669" y="26204"/>
                  </a:lnTo>
                  <a:lnTo>
                    <a:pt x="24627" y="25852"/>
                  </a:lnTo>
                  <a:lnTo>
                    <a:pt x="24595" y="25511"/>
                  </a:lnTo>
                  <a:lnTo>
                    <a:pt x="24574" y="25170"/>
                  </a:lnTo>
                  <a:lnTo>
                    <a:pt x="24552" y="24829"/>
                  </a:lnTo>
                  <a:lnTo>
                    <a:pt x="24542" y="24488"/>
                  </a:lnTo>
                  <a:lnTo>
                    <a:pt x="24542" y="23816"/>
                  </a:lnTo>
                  <a:lnTo>
                    <a:pt x="24552" y="23145"/>
                  </a:lnTo>
                  <a:lnTo>
                    <a:pt x="24595" y="22473"/>
                  </a:lnTo>
                  <a:lnTo>
                    <a:pt x="24637" y="21801"/>
                  </a:lnTo>
                  <a:lnTo>
                    <a:pt x="24701" y="21140"/>
                  </a:lnTo>
                  <a:lnTo>
                    <a:pt x="24776" y="20479"/>
                  </a:lnTo>
                  <a:lnTo>
                    <a:pt x="24947" y="19147"/>
                  </a:lnTo>
                  <a:lnTo>
                    <a:pt x="25107" y="17814"/>
                  </a:lnTo>
                  <a:lnTo>
                    <a:pt x="25181" y="17143"/>
                  </a:lnTo>
                  <a:lnTo>
                    <a:pt x="25256" y="16460"/>
                  </a:lnTo>
                  <a:lnTo>
                    <a:pt x="25309" y="15778"/>
                  </a:lnTo>
                  <a:lnTo>
                    <a:pt x="25362" y="15085"/>
                  </a:lnTo>
                  <a:lnTo>
                    <a:pt x="25384" y="14392"/>
                  </a:lnTo>
                  <a:lnTo>
                    <a:pt x="25394" y="13689"/>
                  </a:lnTo>
                  <a:lnTo>
                    <a:pt x="25384" y="12985"/>
                  </a:lnTo>
                  <a:lnTo>
                    <a:pt x="25362" y="12622"/>
                  </a:lnTo>
                  <a:lnTo>
                    <a:pt x="25341" y="12260"/>
                  </a:lnTo>
                  <a:lnTo>
                    <a:pt x="25320" y="11898"/>
                  </a:lnTo>
                  <a:lnTo>
                    <a:pt x="25277" y="11524"/>
                  </a:lnTo>
                  <a:lnTo>
                    <a:pt x="25234" y="11162"/>
                  </a:lnTo>
                  <a:lnTo>
                    <a:pt x="25181" y="10789"/>
                  </a:lnTo>
                  <a:lnTo>
                    <a:pt x="25117" y="10405"/>
                  </a:lnTo>
                  <a:lnTo>
                    <a:pt x="25043" y="10032"/>
                  </a:lnTo>
                  <a:lnTo>
                    <a:pt x="24968" y="9648"/>
                  </a:lnTo>
                  <a:lnTo>
                    <a:pt x="24872" y="9264"/>
                  </a:lnTo>
                  <a:lnTo>
                    <a:pt x="24776" y="8881"/>
                  </a:lnTo>
                  <a:lnTo>
                    <a:pt x="24669" y="8486"/>
                  </a:lnTo>
                  <a:lnTo>
                    <a:pt x="24552" y="8092"/>
                  </a:lnTo>
                  <a:lnTo>
                    <a:pt x="24414" y="7687"/>
                  </a:lnTo>
                  <a:lnTo>
                    <a:pt x="24286" y="7313"/>
                  </a:lnTo>
                  <a:lnTo>
                    <a:pt x="24147" y="6951"/>
                  </a:lnTo>
                  <a:lnTo>
                    <a:pt x="23998" y="6599"/>
                  </a:lnTo>
                  <a:lnTo>
                    <a:pt x="23849" y="6258"/>
                  </a:lnTo>
                  <a:lnTo>
                    <a:pt x="23689" y="5928"/>
                  </a:lnTo>
                  <a:lnTo>
                    <a:pt x="23529" y="5618"/>
                  </a:lnTo>
                  <a:lnTo>
                    <a:pt x="23358" y="5309"/>
                  </a:lnTo>
                  <a:lnTo>
                    <a:pt x="23188" y="5021"/>
                  </a:lnTo>
                  <a:lnTo>
                    <a:pt x="23017" y="4734"/>
                  </a:lnTo>
                  <a:lnTo>
                    <a:pt x="22836" y="4467"/>
                  </a:lnTo>
                  <a:lnTo>
                    <a:pt x="22644" y="4200"/>
                  </a:lnTo>
                  <a:lnTo>
                    <a:pt x="22463" y="3955"/>
                  </a:lnTo>
                  <a:lnTo>
                    <a:pt x="22271" y="3710"/>
                  </a:lnTo>
                  <a:lnTo>
                    <a:pt x="22079" y="3476"/>
                  </a:lnTo>
                  <a:lnTo>
                    <a:pt x="21876" y="3262"/>
                  </a:lnTo>
                  <a:lnTo>
                    <a:pt x="21684" y="3049"/>
                  </a:lnTo>
                  <a:lnTo>
                    <a:pt x="21482" y="2847"/>
                  </a:lnTo>
                  <a:lnTo>
                    <a:pt x="21279" y="2644"/>
                  </a:lnTo>
                  <a:lnTo>
                    <a:pt x="21066" y="2463"/>
                  </a:lnTo>
                  <a:lnTo>
                    <a:pt x="20864" y="2292"/>
                  </a:lnTo>
                  <a:lnTo>
                    <a:pt x="20650" y="2122"/>
                  </a:lnTo>
                  <a:lnTo>
                    <a:pt x="20437" y="1962"/>
                  </a:lnTo>
                  <a:lnTo>
                    <a:pt x="20235" y="1812"/>
                  </a:lnTo>
                  <a:lnTo>
                    <a:pt x="20021" y="1663"/>
                  </a:lnTo>
                  <a:lnTo>
                    <a:pt x="19808" y="1535"/>
                  </a:lnTo>
                  <a:lnTo>
                    <a:pt x="19595" y="1407"/>
                  </a:lnTo>
                  <a:lnTo>
                    <a:pt x="19169" y="1162"/>
                  </a:lnTo>
                  <a:lnTo>
                    <a:pt x="18742" y="960"/>
                  </a:lnTo>
                  <a:lnTo>
                    <a:pt x="18326" y="778"/>
                  </a:lnTo>
                  <a:lnTo>
                    <a:pt x="17911" y="618"/>
                  </a:lnTo>
                  <a:lnTo>
                    <a:pt x="17505" y="480"/>
                  </a:lnTo>
                  <a:lnTo>
                    <a:pt x="17122" y="363"/>
                  </a:lnTo>
                  <a:lnTo>
                    <a:pt x="16738" y="267"/>
                  </a:lnTo>
                  <a:lnTo>
                    <a:pt x="16365" y="192"/>
                  </a:lnTo>
                  <a:lnTo>
                    <a:pt x="16013" y="128"/>
                  </a:lnTo>
                  <a:lnTo>
                    <a:pt x="15682" y="85"/>
                  </a:lnTo>
                  <a:lnTo>
                    <a:pt x="15363" y="43"/>
                  </a:lnTo>
                  <a:lnTo>
                    <a:pt x="15075" y="21"/>
                  </a:lnTo>
                  <a:lnTo>
                    <a:pt x="14808" y="11"/>
                  </a:lnTo>
                  <a:lnTo>
                    <a:pt x="14350" y="0"/>
                  </a:lnTo>
                  <a:lnTo>
                    <a:pt x="14009" y="0"/>
                  </a:lnTo>
                  <a:lnTo>
                    <a:pt x="13806" y="21"/>
                  </a:lnTo>
                  <a:lnTo>
                    <a:pt x="136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1"/>
            <p:cNvSpPr/>
            <p:nvPr/>
          </p:nvSpPr>
          <p:spPr>
            <a:xfrm>
              <a:off x="1222525" y="3985616"/>
              <a:ext cx="23120" cy="265325"/>
            </a:xfrm>
            <a:custGeom>
              <a:rect b="b" l="l" r="r" t="t"/>
              <a:pathLst>
                <a:path extrusionOk="0" h="12612" w="1099">
                  <a:moveTo>
                    <a:pt x="1099" y="0"/>
                  </a:moveTo>
                  <a:lnTo>
                    <a:pt x="1" y="3412"/>
                  </a:lnTo>
                  <a:lnTo>
                    <a:pt x="1" y="12527"/>
                  </a:lnTo>
                  <a:lnTo>
                    <a:pt x="203" y="12580"/>
                  </a:lnTo>
                  <a:lnTo>
                    <a:pt x="384" y="12612"/>
                  </a:lnTo>
                  <a:lnTo>
                    <a:pt x="534" y="12612"/>
                  </a:lnTo>
                  <a:lnTo>
                    <a:pt x="662" y="12601"/>
                  </a:lnTo>
                  <a:lnTo>
                    <a:pt x="758" y="12580"/>
                  </a:lnTo>
                  <a:lnTo>
                    <a:pt x="832" y="12559"/>
                  </a:lnTo>
                  <a:lnTo>
                    <a:pt x="885" y="12527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2231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1"/>
            <p:cNvSpPr/>
            <p:nvPr/>
          </p:nvSpPr>
          <p:spPr>
            <a:xfrm>
              <a:off x="1014169" y="3939859"/>
              <a:ext cx="235515" cy="373668"/>
            </a:xfrm>
            <a:custGeom>
              <a:rect b="b" l="l" r="r" t="t"/>
              <a:pathLst>
                <a:path extrusionOk="0" h="17762" w="11195">
                  <a:moveTo>
                    <a:pt x="7122" y="1"/>
                  </a:moveTo>
                  <a:lnTo>
                    <a:pt x="6749" y="11"/>
                  </a:lnTo>
                  <a:lnTo>
                    <a:pt x="6408" y="33"/>
                  </a:lnTo>
                  <a:lnTo>
                    <a:pt x="6109" y="86"/>
                  </a:lnTo>
                  <a:lnTo>
                    <a:pt x="5843" y="139"/>
                  </a:lnTo>
                  <a:lnTo>
                    <a:pt x="5608" y="193"/>
                  </a:lnTo>
                  <a:lnTo>
                    <a:pt x="5416" y="256"/>
                  </a:lnTo>
                  <a:lnTo>
                    <a:pt x="5267" y="310"/>
                  </a:lnTo>
                  <a:lnTo>
                    <a:pt x="5150" y="363"/>
                  </a:lnTo>
                  <a:lnTo>
                    <a:pt x="5065" y="406"/>
                  </a:lnTo>
                  <a:lnTo>
                    <a:pt x="5011" y="715"/>
                  </a:lnTo>
                  <a:lnTo>
                    <a:pt x="4873" y="1546"/>
                  </a:lnTo>
                  <a:lnTo>
                    <a:pt x="4756" y="2122"/>
                  </a:lnTo>
                  <a:lnTo>
                    <a:pt x="4628" y="2783"/>
                  </a:lnTo>
                  <a:lnTo>
                    <a:pt x="4468" y="3508"/>
                  </a:lnTo>
                  <a:lnTo>
                    <a:pt x="4286" y="4276"/>
                  </a:lnTo>
                  <a:lnTo>
                    <a:pt x="4084" y="5086"/>
                  </a:lnTo>
                  <a:lnTo>
                    <a:pt x="3860" y="5907"/>
                  </a:lnTo>
                  <a:lnTo>
                    <a:pt x="3732" y="6322"/>
                  </a:lnTo>
                  <a:lnTo>
                    <a:pt x="3604" y="6728"/>
                  </a:lnTo>
                  <a:lnTo>
                    <a:pt x="3466" y="7133"/>
                  </a:lnTo>
                  <a:lnTo>
                    <a:pt x="3327" y="7538"/>
                  </a:lnTo>
                  <a:lnTo>
                    <a:pt x="3178" y="7922"/>
                  </a:lnTo>
                  <a:lnTo>
                    <a:pt x="3018" y="8305"/>
                  </a:lnTo>
                  <a:lnTo>
                    <a:pt x="2858" y="8678"/>
                  </a:lnTo>
                  <a:lnTo>
                    <a:pt x="2698" y="9030"/>
                  </a:lnTo>
                  <a:lnTo>
                    <a:pt x="2527" y="9371"/>
                  </a:lnTo>
                  <a:lnTo>
                    <a:pt x="2346" y="9691"/>
                  </a:lnTo>
                  <a:lnTo>
                    <a:pt x="2165" y="9990"/>
                  </a:lnTo>
                  <a:lnTo>
                    <a:pt x="1973" y="10267"/>
                  </a:lnTo>
                  <a:lnTo>
                    <a:pt x="1845" y="10437"/>
                  </a:lnTo>
                  <a:lnTo>
                    <a:pt x="1717" y="10640"/>
                  </a:lnTo>
                  <a:lnTo>
                    <a:pt x="1589" y="10875"/>
                  </a:lnTo>
                  <a:lnTo>
                    <a:pt x="1461" y="11120"/>
                  </a:lnTo>
                  <a:lnTo>
                    <a:pt x="1323" y="11376"/>
                  </a:lnTo>
                  <a:lnTo>
                    <a:pt x="1195" y="11663"/>
                  </a:lnTo>
                  <a:lnTo>
                    <a:pt x="1056" y="11951"/>
                  </a:lnTo>
                  <a:lnTo>
                    <a:pt x="928" y="12260"/>
                  </a:lnTo>
                  <a:lnTo>
                    <a:pt x="800" y="12580"/>
                  </a:lnTo>
                  <a:lnTo>
                    <a:pt x="672" y="12900"/>
                  </a:lnTo>
                  <a:lnTo>
                    <a:pt x="555" y="13231"/>
                  </a:lnTo>
                  <a:lnTo>
                    <a:pt x="449" y="13572"/>
                  </a:lnTo>
                  <a:lnTo>
                    <a:pt x="342" y="13902"/>
                  </a:lnTo>
                  <a:lnTo>
                    <a:pt x="246" y="14233"/>
                  </a:lnTo>
                  <a:lnTo>
                    <a:pt x="161" y="14563"/>
                  </a:lnTo>
                  <a:lnTo>
                    <a:pt x="86" y="14894"/>
                  </a:lnTo>
                  <a:lnTo>
                    <a:pt x="43" y="15107"/>
                  </a:lnTo>
                  <a:lnTo>
                    <a:pt x="22" y="15331"/>
                  </a:lnTo>
                  <a:lnTo>
                    <a:pt x="1" y="15565"/>
                  </a:lnTo>
                  <a:lnTo>
                    <a:pt x="1" y="15789"/>
                  </a:lnTo>
                  <a:lnTo>
                    <a:pt x="22" y="16013"/>
                  </a:lnTo>
                  <a:lnTo>
                    <a:pt x="65" y="16237"/>
                  </a:lnTo>
                  <a:lnTo>
                    <a:pt x="97" y="16343"/>
                  </a:lnTo>
                  <a:lnTo>
                    <a:pt x="129" y="16450"/>
                  </a:lnTo>
                  <a:lnTo>
                    <a:pt x="171" y="16557"/>
                  </a:lnTo>
                  <a:lnTo>
                    <a:pt x="225" y="16653"/>
                  </a:lnTo>
                  <a:lnTo>
                    <a:pt x="289" y="16759"/>
                  </a:lnTo>
                  <a:lnTo>
                    <a:pt x="353" y="16855"/>
                  </a:lnTo>
                  <a:lnTo>
                    <a:pt x="427" y="16940"/>
                  </a:lnTo>
                  <a:lnTo>
                    <a:pt x="513" y="17036"/>
                  </a:lnTo>
                  <a:lnTo>
                    <a:pt x="608" y="17122"/>
                  </a:lnTo>
                  <a:lnTo>
                    <a:pt x="715" y="17196"/>
                  </a:lnTo>
                  <a:lnTo>
                    <a:pt x="832" y="17282"/>
                  </a:lnTo>
                  <a:lnTo>
                    <a:pt x="960" y="17356"/>
                  </a:lnTo>
                  <a:lnTo>
                    <a:pt x="1099" y="17420"/>
                  </a:lnTo>
                  <a:lnTo>
                    <a:pt x="1237" y="17484"/>
                  </a:lnTo>
                  <a:lnTo>
                    <a:pt x="1397" y="17537"/>
                  </a:lnTo>
                  <a:lnTo>
                    <a:pt x="1568" y="17591"/>
                  </a:lnTo>
                  <a:lnTo>
                    <a:pt x="1760" y="17633"/>
                  </a:lnTo>
                  <a:lnTo>
                    <a:pt x="1952" y="17676"/>
                  </a:lnTo>
                  <a:lnTo>
                    <a:pt x="2165" y="17708"/>
                  </a:lnTo>
                  <a:lnTo>
                    <a:pt x="2389" y="17740"/>
                  </a:lnTo>
                  <a:lnTo>
                    <a:pt x="2741" y="17761"/>
                  </a:lnTo>
                  <a:lnTo>
                    <a:pt x="3178" y="17761"/>
                  </a:lnTo>
                  <a:lnTo>
                    <a:pt x="3412" y="17740"/>
                  </a:lnTo>
                  <a:lnTo>
                    <a:pt x="3668" y="17729"/>
                  </a:lnTo>
                  <a:lnTo>
                    <a:pt x="3935" y="17697"/>
                  </a:lnTo>
                  <a:lnTo>
                    <a:pt x="4212" y="17655"/>
                  </a:lnTo>
                  <a:lnTo>
                    <a:pt x="4500" y="17601"/>
                  </a:lnTo>
                  <a:lnTo>
                    <a:pt x="4788" y="17537"/>
                  </a:lnTo>
                  <a:lnTo>
                    <a:pt x="5086" y="17452"/>
                  </a:lnTo>
                  <a:lnTo>
                    <a:pt x="5395" y="17356"/>
                  </a:lnTo>
                  <a:lnTo>
                    <a:pt x="5704" y="17239"/>
                  </a:lnTo>
                  <a:lnTo>
                    <a:pt x="6013" y="17111"/>
                  </a:lnTo>
                  <a:lnTo>
                    <a:pt x="6312" y="16962"/>
                  </a:lnTo>
                  <a:lnTo>
                    <a:pt x="6621" y="16791"/>
                  </a:lnTo>
                  <a:lnTo>
                    <a:pt x="6920" y="16599"/>
                  </a:lnTo>
                  <a:lnTo>
                    <a:pt x="7218" y="16397"/>
                  </a:lnTo>
                  <a:lnTo>
                    <a:pt x="7506" y="16162"/>
                  </a:lnTo>
                  <a:lnTo>
                    <a:pt x="7783" y="15896"/>
                  </a:lnTo>
                  <a:lnTo>
                    <a:pt x="7922" y="15757"/>
                  </a:lnTo>
                  <a:lnTo>
                    <a:pt x="8050" y="15619"/>
                  </a:lnTo>
                  <a:lnTo>
                    <a:pt x="8178" y="15459"/>
                  </a:lnTo>
                  <a:lnTo>
                    <a:pt x="8306" y="15299"/>
                  </a:lnTo>
                  <a:lnTo>
                    <a:pt x="8433" y="15139"/>
                  </a:lnTo>
                  <a:lnTo>
                    <a:pt x="8551" y="14968"/>
                  </a:lnTo>
                  <a:lnTo>
                    <a:pt x="8668" y="14787"/>
                  </a:lnTo>
                  <a:lnTo>
                    <a:pt x="8775" y="14595"/>
                  </a:lnTo>
                  <a:lnTo>
                    <a:pt x="8881" y="14403"/>
                  </a:lnTo>
                  <a:lnTo>
                    <a:pt x="8988" y="14201"/>
                  </a:lnTo>
                  <a:lnTo>
                    <a:pt x="9084" y="13998"/>
                  </a:lnTo>
                  <a:lnTo>
                    <a:pt x="9180" y="13774"/>
                  </a:lnTo>
                  <a:lnTo>
                    <a:pt x="9265" y="13550"/>
                  </a:lnTo>
                  <a:lnTo>
                    <a:pt x="9350" y="13316"/>
                  </a:lnTo>
                  <a:lnTo>
                    <a:pt x="9425" y="13081"/>
                  </a:lnTo>
                  <a:lnTo>
                    <a:pt x="9500" y="12825"/>
                  </a:lnTo>
                  <a:lnTo>
                    <a:pt x="9564" y="12570"/>
                  </a:lnTo>
                  <a:lnTo>
                    <a:pt x="9627" y="12303"/>
                  </a:lnTo>
                  <a:lnTo>
                    <a:pt x="9681" y="12026"/>
                  </a:lnTo>
                  <a:lnTo>
                    <a:pt x="9723" y="11738"/>
                  </a:lnTo>
                  <a:lnTo>
                    <a:pt x="9766" y="11450"/>
                  </a:lnTo>
                  <a:lnTo>
                    <a:pt x="9798" y="11141"/>
                  </a:lnTo>
                  <a:lnTo>
                    <a:pt x="9830" y="10832"/>
                  </a:lnTo>
                  <a:lnTo>
                    <a:pt x="9851" y="10512"/>
                  </a:lnTo>
                  <a:lnTo>
                    <a:pt x="9873" y="10150"/>
                  </a:lnTo>
                  <a:lnTo>
                    <a:pt x="9905" y="9776"/>
                  </a:lnTo>
                  <a:lnTo>
                    <a:pt x="9958" y="9403"/>
                  </a:lnTo>
                  <a:lnTo>
                    <a:pt x="10022" y="9030"/>
                  </a:lnTo>
                  <a:lnTo>
                    <a:pt x="10086" y="8657"/>
                  </a:lnTo>
                  <a:lnTo>
                    <a:pt x="10161" y="8284"/>
                  </a:lnTo>
                  <a:lnTo>
                    <a:pt x="10331" y="7538"/>
                  </a:lnTo>
                  <a:lnTo>
                    <a:pt x="10512" y="6802"/>
                  </a:lnTo>
                  <a:lnTo>
                    <a:pt x="10694" y="6067"/>
                  </a:lnTo>
                  <a:lnTo>
                    <a:pt x="10864" y="5363"/>
                  </a:lnTo>
                  <a:lnTo>
                    <a:pt x="11013" y="4670"/>
                  </a:lnTo>
                  <a:lnTo>
                    <a:pt x="11067" y="4340"/>
                  </a:lnTo>
                  <a:lnTo>
                    <a:pt x="11120" y="4020"/>
                  </a:lnTo>
                  <a:lnTo>
                    <a:pt x="11163" y="3700"/>
                  </a:lnTo>
                  <a:lnTo>
                    <a:pt x="11184" y="3391"/>
                  </a:lnTo>
                  <a:lnTo>
                    <a:pt x="11195" y="3092"/>
                  </a:lnTo>
                  <a:lnTo>
                    <a:pt x="11184" y="2804"/>
                  </a:lnTo>
                  <a:lnTo>
                    <a:pt x="11163" y="2538"/>
                  </a:lnTo>
                  <a:lnTo>
                    <a:pt x="11120" y="2271"/>
                  </a:lnTo>
                  <a:lnTo>
                    <a:pt x="11056" y="2026"/>
                  </a:lnTo>
                  <a:lnTo>
                    <a:pt x="11013" y="1909"/>
                  </a:lnTo>
                  <a:lnTo>
                    <a:pt x="10971" y="1792"/>
                  </a:lnTo>
                  <a:lnTo>
                    <a:pt x="10917" y="1674"/>
                  </a:lnTo>
                  <a:lnTo>
                    <a:pt x="10853" y="1568"/>
                  </a:lnTo>
                  <a:lnTo>
                    <a:pt x="10789" y="1461"/>
                  </a:lnTo>
                  <a:lnTo>
                    <a:pt x="10726" y="1365"/>
                  </a:lnTo>
                  <a:lnTo>
                    <a:pt x="10651" y="1269"/>
                  </a:lnTo>
                  <a:lnTo>
                    <a:pt x="10566" y="1173"/>
                  </a:lnTo>
                  <a:lnTo>
                    <a:pt x="10470" y="1077"/>
                  </a:lnTo>
                  <a:lnTo>
                    <a:pt x="10374" y="1003"/>
                  </a:lnTo>
                  <a:lnTo>
                    <a:pt x="10267" y="917"/>
                  </a:lnTo>
                  <a:lnTo>
                    <a:pt x="10150" y="843"/>
                  </a:lnTo>
                  <a:lnTo>
                    <a:pt x="10033" y="768"/>
                  </a:lnTo>
                  <a:lnTo>
                    <a:pt x="9905" y="704"/>
                  </a:lnTo>
                  <a:lnTo>
                    <a:pt x="9638" y="576"/>
                  </a:lnTo>
                  <a:lnTo>
                    <a:pt x="9372" y="470"/>
                  </a:lnTo>
                  <a:lnTo>
                    <a:pt x="9126" y="374"/>
                  </a:lnTo>
                  <a:lnTo>
                    <a:pt x="8871" y="299"/>
                  </a:lnTo>
                  <a:lnTo>
                    <a:pt x="8636" y="224"/>
                  </a:lnTo>
                  <a:lnTo>
                    <a:pt x="8391" y="161"/>
                  </a:lnTo>
                  <a:lnTo>
                    <a:pt x="8167" y="118"/>
                  </a:lnTo>
                  <a:lnTo>
                    <a:pt x="7943" y="75"/>
                  </a:lnTo>
                  <a:lnTo>
                    <a:pt x="7730" y="43"/>
                  </a:lnTo>
                  <a:lnTo>
                    <a:pt x="7517" y="22"/>
                  </a:lnTo>
                  <a:lnTo>
                    <a:pt x="7314" y="11"/>
                  </a:lnTo>
                  <a:lnTo>
                    <a:pt x="7122" y="1"/>
                  </a:lnTo>
                  <a:close/>
                </a:path>
              </a:pathLst>
            </a:custGeom>
            <a:solidFill>
              <a:srgbClr val="5C8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1"/>
            <p:cNvSpPr/>
            <p:nvPr/>
          </p:nvSpPr>
          <p:spPr>
            <a:xfrm>
              <a:off x="1059694" y="3615773"/>
              <a:ext cx="169352" cy="607142"/>
            </a:xfrm>
            <a:custGeom>
              <a:rect b="b" l="l" r="r" t="t"/>
              <a:pathLst>
                <a:path extrusionOk="0" h="28860" w="8050">
                  <a:moveTo>
                    <a:pt x="1536" y="1"/>
                  </a:moveTo>
                  <a:lnTo>
                    <a:pt x="2741" y="13391"/>
                  </a:lnTo>
                  <a:lnTo>
                    <a:pt x="2719" y="13775"/>
                  </a:lnTo>
                  <a:lnTo>
                    <a:pt x="2634" y="14830"/>
                  </a:lnTo>
                  <a:lnTo>
                    <a:pt x="2570" y="15544"/>
                  </a:lnTo>
                  <a:lnTo>
                    <a:pt x="2485" y="16376"/>
                  </a:lnTo>
                  <a:lnTo>
                    <a:pt x="2378" y="17293"/>
                  </a:lnTo>
                  <a:lnTo>
                    <a:pt x="2250" y="18263"/>
                  </a:lnTo>
                  <a:lnTo>
                    <a:pt x="2112" y="19286"/>
                  </a:lnTo>
                  <a:lnTo>
                    <a:pt x="1941" y="20320"/>
                  </a:lnTo>
                  <a:lnTo>
                    <a:pt x="1845" y="20843"/>
                  </a:lnTo>
                  <a:lnTo>
                    <a:pt x="1749" y="21365"/>
                  </a:lnTo>
                  <a:lnTo>
                    <a:pt x="1643" y="21877"/>
                  </a:lnTo>
                  <a:lnTo>
                    <a:pt x="1536" y="22378"/>
                  </a:lnTo>
                  <a:lnTo>
                    <a:pt x="1419" y="22879"/>
                  </a:lnTo>
                  <a:lnTo>
                    <a:pt x="1291" y="23358"/>
                  </a:lnTo>
                  <a:lnTo>
                    <a:pt x="1163" y="23838"/>
                  </a:lnTo>
                  <a:lnTo>
                    <a:pt x="1024" y="24286"/>
                  </a:lnTo>
                  <a:lnTo>
                    <a:pt x="875" y="24712"/>
                  </a:lnTo>
                  <a:lnTo>
                    <a:pt x="726" y="25128"/>
                  </a:lnTo>
                  <a:lnTo>
                    <a:pt x="566" y="25512"/>
                  </a:lnTo>
                  <a:lnTo>
                    <a:pt x="406" y="25864"/>
                  </a:lnTo>
                  <a:lnTo>
                    <a:pt x="321" y="26034"/>
                  </a:lnTo>
                  <a:lnTo>
                    <a:pt x="246" y="26194"/>
                  </a:lnTo>
                  <a:lnTo>
                    <a:pt x="193" y="26354"/>
                  </a:lnTo>
                  <a:lnTo>
                    <a:pt x="140" y="26503"/>
                  </a:lnTo>
                  <a:lnTo>
                    <a:pt x="97" y="26653"/>
                  </a:lnTo>
                  <a:lnTo>
                    <a:pt x="54" y="26791"/>
                  </a:lnTo>
                  <a:lnTo>
                    <a:pt x="33" y="26930"/>
                  </a:lnTo>
                  <a:lnTo>
                    <a:pt x="12" y="27068"/>
                  </a:lnTo>
                  <a:lnTo>
                    <a:pt x="1" y="27196"/>
                  </a:lnTo>
                  <a:lnTo>
                    <a:pt x="1" y="27314"/>
                  </a:lnTo>
                  <a:lnTo>
                    <a:pt x="12" y="27442"/>
                  </a:lnTo>
                  <a:lnTo>
                    <a:pt x="22" y="27548"/>
                  </a:lnTo>
                  <a:lnTo>
                    <a:pt x="44" y="27655"/>
                  </a:lnTo>
                  <a:lnTo>
                    <a:pt x="65" y="27761"/>
                  </a:lnTo>
                  <a:lnTo>
                    <a:pt x="97" y="27868"/>
                  </a:lnTo>
                  <a:lnTo>
                    <a:pt x="140" y="27953"/>
                  </a:lnTo>
                  <a:lnTo>
                    <a:pt x="182" y="28049"/>
                  </a:lnTo>
                  <a:lnTo>
                    <a:pt x="236" y="28134"/>
                  </a:lnTo>
                  <a:lnTo>
                    <a:pt x="289" y="28209"/>
                  </a:lnTo>
                  <a:lnTo>
                    <a:pt x="353" y="28284"/>
                  </a:lnTo>
                  <a:lnTo>
                    <a:pt x="417" y="28358"/>
                  </a:lnTo>
                  <a:lnTo>
                    <a:pt x="491" y="28422"/>
                  </a:lnTo>
                  <a:lnTo>
                    <a:pt x="566" y="28486"/>
                  </a:lnTo>
                  <a:lnTo>
                    <a:pt x="651" y="28540"/>
                  </a:lnTo>
                  <a:lnTo>
                    <a:pt x="822" y="28646"/>
                  </a:lnTo>
                  <a:lnTo>
                    <a:pt x="1014" y="28721"/>
                  </a:lnTo>
                  <a:lnTo>
                    <a:pt x="1216" y="28785"/>
                  </a:lnTo>
                  <a:lnTo>
                    <a:pt x="1430" y="28827"/>
                  </a:lnTo>
                  <a:lnTo>
                    <a:pt x="1653" y="28849"/>
                  </a:lnTo>
                  <a:lnTo>
                    <a:pt x="1888" y="28859"/>
                  </a:lnTo>
                  <a:lnTo>
                    <a:pt x="2122" y="28849"/>
                  </a:lnTo>
                  <a:lnTo>
                    <a:pt x="2357" y="28817"/>
                  </a:lnTo>
                  <a:lnTo>
                    <a:pt x="2602" y="28763"/>
                  </a:lnTo>
                  <a:lnTo>
                    <a:pt x="2837" y="28700"/>
                  </a:lnTo>
                  <a:lnTo>
                    <a:pt x="3082" y="28614"/>
                  </a:lnTo>
                  <a:lnTo>
                    <a:pt x="3316" y="28518"/>
                  </a:lnTo>
                  <a:lnTo>
                    <a:pt x="3540" y="28401"/>
                  </a:lnTo>
                  <a:lnTo>
                    <a:pt x="3764" y="28262"/>
                  </a:lnTo>
                  <a:lnTo>
                    <a:pt x="3977" y="28103"/>
                  </a:lnTo>
                  <a:lnTo>
                    <a:pt x="4169" y="27932"/>
                  </a:lnTo>
                  <a:lnTo>
                    <a:pt x="4361" y="27740"/>
                  </a:lnTo>
                  <a:lnTo>
                    <a:pt x="4532" y="27537"/>
                  </a:lnTo>
                  <a:lnTo>
                    <a:pt x="4681" y="27314"/>
                  </a:lnTo>
                  <a:lnTo>
                    <a:pt x="4756" y="27196"/>
                  </a:lnTo>
                  <a:lnTo>
                    <a:pt x="4820" y="27068"/>
                  </a:lnTo>
                  <a:lnTo>
                    <a:pt x="4894" y="26909"/>
                  </a:lnTo>
                  <a:lnTo>
                    <a:pt x="4969" y="26727"/>
                  </a:lnTo>
                  <a:lnTo>
                    <a:pt x="5033" y="26525"/>
                  </a:lnTo>
                  <a:lnTo>
                    <a:pt x="5097" y="26301"/>
                  </a:lnTo>
                  <a:lnTo>
                    <a:pt x="5235" y="25810"/>
                  </a:lnTo>
                  <a:lnTo>
                    <a:pt x="5374" y="25267"/>
                  </a:lnTo>
                  <a:lnTo>
                    <a:pt x="5534" y="24680"/>
                  </a:lnTo>
                  <a:lnTo>
                    <a:pt x="5704" y="24073"/>
                  </a:lnTo>
                  <a:lnTo>
                    <a:pt x="5800" y="23764"/>
                  </a:lnTo>
                  <a:lnTo>
                    <a:pt x="5907" y="23454"/>
                  </a:lnTo>
                  <a:lnTo>
                    <a:pt x="6024" y="23145"/>
                  </a:lnTo>
                  <a:lnTo>
                    <a:pt x="6152" y="22836"/>
                  </a:lnTo>
                  <a:lnTo>
                    <a:pt x="6579" y="21866"/>
                  </a:lnTo>
                  <a:lnTo>
                    <a:pt x="6994" y="20907"/>
                  </a:lnTo>
                  <a:lnTo>
                    <a:pt x="7197" y="20437"/>
                  </a:lnTo>
                  <a:lnTo>
                    <a:pt x="7389" y="19968"/>
                  </a:lnTo>
                  <a:lnTo>
                    <a:pt x="7570" y="19510"/>
                  </a:lnTo>
                  <a:lnTo>
                    <a:pt x="7719" y="19062"/>
                  </a:lnTo>
                  <a:lnTo>
                    <a:pt x="7847" y="18625"/>
                  </a:lnTo>
                  <a:lnTo>
                    <a:pt x="7901" y="18412"/>
                  </a:lnTo>
                  <a:lnTo>
                    <a:pt x="7954" y="18209"/>
                  </a:lnTo>
                  <a:lnTo>
                    <a:pt x="7986" y="18007"/>
                  </a:lnTo>
                  <a:lnTo>
                    <a:pt x="8018" y="17804"/>
                  </a:lnTo>
                  <a:lnTo>
                    <a:pt x="8039" y="17612"/>
                  </a:lnTo>
                  <a:lnTo>
                    <a:pt x="8050" y="17420"/>
                  </a:lnTo>
                  <a:lnTo>
                    <a:pt x="8050" y="17239"/>
                  </a:lnTo>
                  <a:lnTo>
                    <a:pt x="8050" y="17058"/>
                  </a:lnTo>
                  <a:lnTo>
                    <a:pt x="8028" y="16887"/>
                  </a:lnTo>
                  <a:lnTo>
                    <a:pt x="7997" y="16717"/>
                  </a:lnTo>
                  <a:lnTo>
                    <a:pt x="7943" y="16557"/>
                  </a:lnTo>
                  <a:lnTo>
                    <a:pt x="7890" y="16397"/>
                  </a:lnTo>
                  <a:lnTo>
                    <a:pt x="7815" y="16248"/>
                  </a:lnTo>
                  <a:lnTo>
                    <a:pt x="7741" y="16109"/>
                  </a:lnTo>
                  <a:lnTo>
                    <a:pt x="7666" y="15992"/>
                  </a:lnTo>
                  <a:lnTo>
                    <a:pt x="7591" y="15853"/>
                  </a:lnTo>
                  <a:lnTo>
                    <a:pt x="7527" y="15704"/>
                  </a:lnTo>
                  <a:lnTo>
                    <a:pt x="7463" y="15534"/>
                  </a:lnTo>
                  <a:lnTo>
                    <a:pt x="7410" y="15363"/>
                  </a:lnTo>
                  <a:lnTo>
                    <a:pt x="7346" y="15171"/>
                  </a:lnTo>
                  <a:lnTo>
                    <a:pt x="7240" y="14755"/>
                  </a:lnTo>
                  <a:lnTo>
                    <a:pt x="7154" y="14286"/>
                  </a:lnTo>
                  <a:lnTo>
                    <a:pt x="7069" y="13785"/>
                  </a:lnTo>
                  <a:lnTo>
                    <a:pt x="6994" y="13252"/>
                  </a:lnTo>
                  <a:lnTo>
                    <a:pt x="6941" y="12676"/>
                  </a:lnTo>
                  <a:lnTo>
                    <a:pt x="6888" y="12079"/>
                  </a:lnTo>
                  <a:lnTo>
                    <a:pt x="6834" y="11461"/>
                  </a:lnTo>
                  <a:lnTo>
                    <a:pt x="6803" y="10822"/>
                  </a:lnTo>
                  <a:lnTo>
                    <a:pt x="6771" y="10161"/>
                  </a:lnTo>
                  <a:lnTo>
                    <a:pt x="6749" y="9500"/>
                  </a:lnTo>
                  <a:lnTo>
                    <a:pt x="6739" y="8828"/>
                  </a:lnTo>
                  <a:lnTo>
                    <a:pt x="6728" y="7485"/>
                  </a:lnTo>
                  <a:lnTo>
                    <a:pt x="6728" y="6173"/>
                  </a:lnTo>
                  <a:lnTo>
                    <a:pt x="6749" y="4926"/>
                  </a:lnTo>
                  <a:lnTo>
                    <a:pt x="6781" y="3775"/>
                  </a:lnTo>
                  <a:lnTo>
                    <a:pt x="6813" y="2751"/>
                  </a:lnTo>
                  <a:lnTo>
                    <a:pt x="6877" y="1248"/>
                  </a:lnTo>
                  <a:lnTo>
                    <a:pt x="6909" y="683"/>
                  </a:lnTo>
                  <a:lnTo>
                    <a:pt x="1536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1"/>
            <p:cNvSpPr/>
            <p:nvPr/>
          </p:nvSpPr>
          <p:spPr>
            <a:xfrm>
              <a:off x="885672" y="3985616"/>
              <a:ext cx="23331" cy="265325"/>
            </a:xfrm>
            <a:custGeom>
              <a:rect b="b" l="l" r="r" t="t"/>
              <a:pathLst>
                <a:path extrusionOk="0" h="12612" w="1109">
                  <a:moveTo>
                    <a:pt x="1109" y="0"/>
                  </a:moveTo>
                  <a:lnTo>
                    <a:pt x="0" y="3412"/>
                  </a:lnTo>
                  <a:lnTo>
                    <a:pt x="0" y="12527"/>
                  </a:lnTo>
                  <a:lnTo>
                    <a:pt x="213" y="12580"/>
                  </a:lnTo>
                  <a:lnTo>
                    <a:pt x="395" y="12612"/>
                  </a:lnTo>
                  <a:lnTo>
                    <a:pt x="544" y="12612"/>
                  </a:lnTo>
                  <a:lnTo>
                    <a:pt x="672" y="12601"/>
                  </a:lnTo>
                  <a:lnTo>
                    <a:pt x="768" y="12580"/>
                  </a:lnTo>
                  <a:lnTo>
                    <a:pt x="832" y="12559"/>
                  </a:lnTo>
                  <a:lnTo>
                    <a:pt x="896" y="12527"/>
                  </a:lnTo>
                  <a:lnTo>
                    <a:pt x="1109" y="0"/>
                  </a:lnTo>
                  <a:close/>
                </a:path>
              </a:pathLst>
            </a:custGeom>
            <a:solidFill>
              <a:srgbClr val="2231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1"/>
            <p:cNvSpPr/>
            <p:nvPr/>
          </p:nvSpPr>
          <p:spPr>
            <a:xfrm>
              <a:off x="677547" y="3939859"/>
              <a:ext cx="235494" cy="373668"/>
            </a:xfrm>
            <a:custGeom>
              <a:rect b="b" l="l" r="r" t="t"/>
              <a:pathLst>
                <a:path extrusionOk="0" h="17762" w="11194">
                  <a:moveTo>
                    <a:pt x="7111" y="1"/>
                  </a:moveTo>
                  <a:lnTo>
                    <a:pt x="6748" y="11"/>
                  </a:lnTo>
                  <a:lnTo>
                    <a:pt x="6407" y="33"/>
                  </a:lnTo>
                  <a:lnTo>
                    <a:pt x="6109" y="86"/>
                  </a:lnTo>
                  <a:lnTo>
                    <a:pt x="5842" y="139"/>
                  </a:lnTo>
                  <a:lnTo>
                    <a:pt x="5608" y="193"/>
                  </a:lnTo>
                  <a:lnTo>
                    <a:pt x="5416" y="256"/>
                  </a:lnTo>
                  <a:lnTo>
                    <a:pt x="5256" y="310"/>
                  </a:lnTo>
                  <a:lnTo>
                    <a:pt x="5149" y="363"/>
                  </a:lnTo>
                  <a:lnTo>
                    <a:pt x="5053" y="406"/>
                  </a:lnTo>
                  <a:lnTo>
                    <a:pt x="5011" y="715"/>
                  </a:lnTo>
                  <a:lnTo>
                    <a:pt x="4861" y="1546"/>
                  </a:lnTo>
                  <a:lnTo>
                    <a:pt x="4755" y="2122"/>
                  </a:lnTo>
                  <a:lnTo>
                    <a:pt x="4627" y="2783"/>
                  </a:lnTo>
                  <a:lnTo>
                    <a:pt x="4467" y="3508"/>
                  </a:lnTo>
                  <a:lnTo>
                    <a:pt x="4286" y="4276"/>
                  </a:lnTo>
                  <a:lnTo>
                    <a:pt x="4083" y="5086"/>
                  </a:lnTo>
                  <a:lnTo>
                    <a:pt x="3849" y="5907"/>
                  </a:lnTo>
                  <a:lnTo>
                    <a:pt x="3731" y="6322"/>
                  </a:lnTo>
                  <a:lnTo>
                    <a:pt x="3603" y="6728"/>
                  </a:lnTo>
                  <a:lnTo>
                    <a:pt x="3465" y="7133"/>
                  </a:lnTo>
                  <a:lnTo>
                    <a:pt x="3316" y="7538"/>
                  </a:lnTo>
                  <a:lnTo>
                    <a:pt x="3177" y="7922"/>
                  </a:lnTo>
                  <a:lnTo>
                    <a:pt x="3017" y="8305"/>
                  </a:lnTo>
                  <a:lnTo>
                    <a:pt x="2857" y="8678"/>
                  </a:lnTo>
                  <a:lnTo>
                    <a:pt x="2697" y="9030"/>
                  </a:lnTo>
                  <a:lnTo>
                    <a:pt x="2516" y="9371"/>
                  </a:lnTo>
                  <a:lnTo>
                    <a:pt x="2345" y="9691"/>
                  </a:lnTo>
                  <a:lnTo>
                    <a:pt x="2154" y="9990"/>
                  </a:lnTo>
                  <a:lnTo>
                    <a:pt x="1972" y="10267"/>
                  </a:lnTo>
                  <a:lnTo>
                    <a:pt x="1844" y="10437"/>
                  </a:lnTo>
                  <a:lnTo>
                    <a:pt x="1716" y="10640"/>
                  </a:lnTo>
                  <a:lnTo>
                    <a:pt x="1589" y="10875"/>
                  </a:lnTo>
                  <a:lnTo>
                    <a:pt x="1461" y="11120"/>
                  </a:lnTo>
                  <a:lnTo>
                    <a:pt x="1322" y="11376"/>
                  </a:lnTo>
                  <a:lnTo>
                    <a:pt x="1183" y="11663"/>
                  </a:lnTo>
                  <a:lnTo>
                    <a:pt x="1055" y="11951"/>
                  </a:lnTo>
                  <a:lnTo>
                    <a:pt x="928" y="12260"/>
                  </a:lnTo>
                  <a:lnTo>
                    <a:pt x="800" y="12580"/>
                  </a:lnTo>
                  <a:lnTo>
                    <a:pt x="672" y="12900"/>
                  </a:lnTo>
                  <a:lnTo>
                    <a:pt x="554" y="13231"/>
                  </a:lnTo>
                  <a:lnTo>
                    <a:pt x="437" y="13572"/>
                  </a:lnTo>
                  <a:lnTo>
                    <a:pt x="341" y="13902"/>
                  </a:lnTo>
                  <a:lnTo>
                    <a:pt x="245" y="14233"/>
                  </a:lnTo>
                  <a:lnTo>
                    <a:pt x="160" y="14563"/>
                  </a:lnTo>
                  <a:lnTo>
                    <a:pt x="85" y="14894"/>
                  </a:lnTo>
                  <a:lnTo>
                    <a:pt x="43" y="15107"/>
                  </a:lnTo>
                  <a:lnTo>
                    <a:pt x="11" y="15331"/>
                  </a:lnTo>
                  <a:lnTo>
                    <a:pt x="0" y="15565"/>
                  </a:lnTo>
                  <a:lnTo>
                    <a:pt x="0" y="15789"/>
                  </a:lnTo>
                  <a:lnTo>
                    <a:pt x="21" y="16013"/>
                  </a:lnTo>
                  <a:lnTo>
                    <a:pt x="53" y="16237"/>
                  </a:lnTo>
                  <a:lnTo>
                    <a:pt x="85" y="16343"/>
                  </a:lnTo>
                  <a:lnTo>
                    <a:pt x="128" y="16450"/>
                  </a:lnTo>
                  <a:lnTo>
                    <a:pt x="171" y="16557"/>
                  </a:lnTo>
                  <a:lnTo>
                    <a:pt x="224" y="16653"/>
                  </a:lnTo>
                  <a:lnTo>
                    <a:pt x="288" y="16759"/>
                  </a:lnTo>
                  <a:lnTo>
                    <a:pt x="352" y="16855"/>
                  </a:lnTo>
                  <a:lnTo>
                    <a:pt x="427" y="16940"/>
                  </a:lnTo>
                  <a:lnTo>
                    <a:pt x="512" y="17036"/>
                  </a:lnTo>
                  <a:lnTo>
                    <a:pt x="608" y="17122"/>
                  </a:lnTo>
                  <a:lnTo>
                    <a:pt x="714" y="17196"/>
                  </a:lnTo>
                  <a:lnTo>
                    <a:pt x="832" y="17282"/>
                  </a:lnTo>
                  <a:lnTo>
                    <a:pt x="960" y="17356"/>
                  </a:lnTo>
                  <a:lnTo>
                    <a:pt x="1087" y="17420"/>
                  </a:lnTo>
                  <a:lnTo>
                    <a:pt x="1237" y="17484"/>
                  </a:lnTo>
                  <a:lnTo>
                    <a:pt x="1397" y="17537"/>
                  </a:lnTo>
                  <a:lnTo>
                    <a:pt x="1567" y="17591"/>
                  </a:lnTo>
                  <a:lnTo>
                    <a:pt x="1748" y="17633"/>
                  </a:lnTo>
                  <a:lnTo>
                    <a:pt x="1951" y="17676"/>
                  </a:lnTo>
                  <a:lnTo>
                    <a:pt x="2164" y="17708"/>
                  </a:lnTo>
                  <a:lnTo>
                    <a:pt x="2388" y="17740"/>
                  </a:lnTo>
                  <a:lnTo>
                    <a:pt x="2740" y="17761"/>
                  </a:lnTo>
                  <a:lnTo>
                    <a:pt x="3166" y="17761"/>
                  </a:lnTo>
                  <a:lnTo>
                    <a:pt x="3412" y="17740"/>
                  </a:lnTo>
                  <a:lnTo>
                    <a:pt x="3667" y="17729"/>
                  </a:lnTo>
                  <a:lnTo>
                    <a:pt x="3934" y="17697"/>
                  </a:lnTo>
                  <a:lnTo>
                    <a:pt x="4211" y="17655"/>
                  </a:lnTo>
                  <a:lnTo>
                    <a:pt x="4488" y="17601"/>
                  </a:lnTo>
                  <a:lnTo>
                    <a:pt x="4787" y="17537"/>
                  </a:lnTo>
                  <a:lnTo>
                    <a:pt x="5085" y="17452"/>
                  </a:lnTo>
                  <a:lnTo>
                    <a:pt x="5394" y="17356"/>
                  </a:lnTo>
                  <a:lnTo>
                    <a:pt x="5693" y="17239"/>
                  </a:lnTo>
                  <a:lnTo>
                    <a:pt x="6002" y="17111"/>
                  </a:lnTo>
                  <a:lnTo>
                    <a:pt x="6311" y="16962"/>
                  </a:lnTo>
                  <a:lnTo>
                    <a:pt x="6620" y="16791"/>
                  </a:lnTo>
                  <a:lnTo>
                    <a:pt x="6919" y="16599"/>
                  </a:lnTo>
                  <a:lnTo>
                    <a:pt x="7217" y="16397"/>
                  </a:lnTo>
                  <a:lnTo>
                    <a:pt x="7505" y="16162"/>
                  </a:lnTo>
                  <a:lnTo>
                    <a:pt x="7782" y="15896"/>
                  </a:lnTo>
                  <a:lnTo>
                    <a:pt x="7921" y="15757"/>
                  </a:lnTo>
                  <a:lnTo>
                    <a:pt x="8049" y="15619"/>
                  </a:lnTo>
                  <a:lnTo>
                    <a:pt x="8177" y="15459"/>
                  </a:lnTo>
                  <a:lnTo>
                    <a:pt x="8305" y="15299"/>
                  </a:lnTo>
                  <a:lnTo>
                    <a:pt x="8433" y="15139"/>
                  </a:lnTo>
                  <a:lnTo>
                    <a:pt x="8550" y="14968"/>
                  </a:lnTo>
                  <a:lnTo>
                    <a:pt x="8667" y="14787"/>
                  </a:lnTo>
                  <a:lnTo>
                    <a:pt x="8774" y="14595"/>
                  </a:lnTo>
                  <a:lnTo>
                    <a:pt x="8880" y="14403"/>
                  </a:lnTo>
                  <a:lnTo>
                    <a:pt x="8987" y="14201"/>
                  </a:lnTo>
                  <a:lnTo>
                    <a:pt x="9083" y="13998"/>
                  </a:lnTo>
                  <a:lnTo>
                    <a:pt x="9179" y="13774"/>
                  </a:lnTo>
                  <a:lnTo>
                    <a:pt x="9264" y="13550"/>
                  </a:lnTo>
                  <a:lnTo>
                    <a:pt x="9350" y="13316"/>
                  </a:lnTo>
                  <a:lnTo>
                    <a:pt x="9424" y="13081"/>
                  </a:lnTo>
                  <a:lnTo>
                    <a:pt x="9499" y="12825"/>
                  </a:lnTo>
                  <a:lnTo>
                    <a:pt x="9563" y="12570"/>
                  </a:lnTo>
                  <a:lnTo>
                    <a:pt x="9627" y="12303"/>
                  </a:lnTo>
                  <a:lnTo>
                    <a:pt x="9680" y="12026"/>
                  </a:lnTo>
                  <a:lnTo>
                    <a:pt x="9723" y="11738"/>
                  </a:lnTo>
                  <a:lnTo>
                    <a:pt x="9765" y="11450"/>
                  </a:lnTo>
                  <a:lnTo>
                    <a:pt x="9797" y="11141"/>
                  </a:lnTo>
                  <a:lnTo>
                    <a:pt x="9829" y="10832"/>
                  </a:lnTo>
                  <a:lnTo>
                    <a:pt x="9840" y="10512"/>
                  </a:lnTo>
                  <a:lnTo>
                    <a:pt x="9872" y="10150"/>
                  </a:lnTo>
                  <a:lnTo>
                    <a:pt x="9904" y="9776"/>
                  </a:lnTo>
                  <a:lnTo>
                    <a:pt x="9957" y="9403"/>
                  </a:lnTo>
                  <a:lnTo>
                    <a:pt x="10011" y="9030"/>
                  </a:lnTo>
                  <a:lnTo>
                    <a:pt x="10085" y="8657"/>
                  </a:lnTo>
                  <a:lnTo>
                    <a:pt x="10160" y="8284"/>
                  </a:lnTo>
                  <a:lnTo>
                    <a:pt x="10330" y="7538"/>
                  </a:lnTo>
                  <a:lnTo>
                    <a:pt x="10512" y="6802"/>
                  </a:lnTo>
                  <a:lnTo>
                    <a:pt x="10693" y="6067"/>
                  </a:lnTo>
                  <a:lnTo>
                    <a:pt x="10863" y="5363"/>
                  </a:lnTo>
                  <a:lnTo>
                    <a:pt x="11002" y="4670"/>
                  </a:lnTo>
                  <a:lnTo>
                    <a:pt x="11066" y="4340"/>
                  </a:lnTo>
                  <a:lnTo>
                    <a:pt x="11119" y="4020"/>
                  </a:lnTo>
                  <a:lnTo>
                    <a:pt x="11151" y="3700"/>
                  </a:lnTo>
                  <a:lnTo>
                    <a:pt x="11183" y="3391"/>
                  </a:lnTo>
                  <a:lnTo>
                    <a:pt x="11194" y="3092"/>
                  </a:lnTo>
                  <a:lnTo>
                    <a:pt x="11183" y="2804"/>
                  </a:lnTo>
                  <a:lnTo>
                    <a:pt x="11162" y="2538"/>
                  </a:lnTo>
                  <a:lnTo>
                    <a:pt x="11119" y="2271"/>
                  </a:lnTo>
                  <a:lnTo>
                    <a:pt x="11055" y="2026"/>
                  </a:lnTo>
                  <a:lnTo>
                    <a:pt x="11013" y="1909"/>
                  </a:lnTo>
                  <a:lnTo>
                    <a:pt x="10970" y="1792"/>
                  </a:lnTo>
                  <a:lnTo>
                    <a:pt x="10917" y="1674"/>
                  </a:lnTo>
                  <a:lnTo>
                    <a:pt x="10853" y="1568"/>
                  </a:lnTo>
                  <a:lnTo>
                    <a:pt x="10789" y="1461"/>
                  </a:lnTo>
                  <a:lnTo>
                    <a:pt x="10725" y="1365"/>
                  </a:lnTo>
                  <a:lnTo>
                    <a:pt x="10639" y="1269"/>
                  </a:lnTo>
                  <a:lnTo>
                    <a:pt x="10554" y="1173"/>
                  </a:lnTo>
                  <a:lnTo>
                    <a:pt x="10469" y="1077"/>
                  </a:lnTo>
                  <a:lnTo>
                    <a:pt x="10362" y="1003"/>
                  </a:lnTo>
                  <a:lnTo>
                    <a:pt x="10266" y="917"/>
                  </a:lnTo>
                  <a:lnTo>
                    <a:pt x="10149" y="843"/>
                  </a:lnTo>
                  <a:lnTo>
                    <a:pt x="10021" y="768"/>
                  </a:lnTo>
                  <a:lnTo>
                    <a:pt x="9893" y="704"/>
                  </a:lnTo>
                  <a:lnTo>
                    <a:pt x="9637" y="576"/>
                  </a:lnTo>
                  <a:lnTo>
                    <a:pt x="9371" y="470"/>
                  </a:lnTo>
                  <a:lnTo>
                    <a:pt x="9115" y="374"/>
                  </a:lnTo>
                  <a:lnTo>
                    <a:pt x="8870" y="299"/>
                  </a:lnTo>
                  <a:lnTo>
                    <a:pt x="8625" y="224"/>
                  </a:lnTo>
                  <a:lnTo>
                    <a:pt x="8390" y="161"/>
                  </a:lnTo>
                  <a:lnTo>
                    <a:pt x="8166" y="118"/>
                  </a:lnTo>
                  <a:lnTo>
                    <a:pt x="7942" y="75"/>
                  </a:lnTo>
                  <a:lnTo>
                    <a:pt x="7718" y="43"/>
                  </a:lnTo>
                  <a:lnTo>
                    <a:pt x="7516" y="22"/>
                  </a:lnTo>
                  <a:lnTo>
                    <a:pt x="7313" y="11"/>
                  </a:lnTo>
                  <a:lnTo>
                    <a:pt x="7111" y="1"/>
                  </a:lnTo>
                  <a:close/>
                </a:path>
              </a:pathLst>
            </a:custGeom>
            <a:solidFill>
              <a:srgbClr val="5C8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1"/>
            <p:cNvSpPr/>
            <p:nvPr/>
          </p:nvSpPr>
          <p:spPr>
            <a:xfrm>
              <a:off x="723072" y="3615773"/>
              <a:ext cx="169352" cy="607142"/>
            </a:xfrm>
            <a:custGeom>
              <a:rect b="b" l="l" r="r" t="t"/>
              <a:pathLst>
                <a:path extrusionOk="0" h="28860" w="8050">
                  <a:moveTo>
                    <a:pt x="1535" y="1"/>
                  </a:moveTo>
                  <a:lnTo>
                    <a:pt x="2740" y="13391"/>
                  </a:lnTo>
                  <a:lnTo>
                    <a:pt x="2719" y="13775"/>
                  </a:lnTo>
                  <a:lnTo>
                    <a:pt x="2633" y="14830"/>
                  </a:lnTo>
                  <a:lnTo>
                    <a:pt x="2559" y="15544"/>
                  </a:lnTo>
                  <a:lnTo>
                    <a:pt x="2473" y="16376"/>
                  </a:lnTo>
                  <a:lnTo>
                    <a:pt x="2378" y="17293"/>
                  </a:lnTo>
                  <a:lnTo>
                    <a:pt x="2250" y="18263"/>
                  </a:lnTo>
                  <a:lnTo>
                    <a:pt x="2100" y="19286"/>
                  </a:lnTo>
                  <a:lnTo>
                    <a:pt x="1940" y="20320"/>
                  </a:lnTo>
                  <a:lnTo>
                    <a:pt x="1845" y="20843"/>
                  </a:lnTo>
                  <a:lnTo>
                    <a:pt x="1749" y="21365"/>
                  </a:lnTo>
                  <a:lnTo>
                    <a:pt x="1642" y="21877"/>
                  </a:lnTo>
                  <a:lnTo>
                    <a:pt x="1525" y="22378"/>
                  </a:lnTo>
                  <a:lnTo>
                    <a:pt x="1407" y="22879"/>
                  </a:lnTo>
                  <a:lnTo>
                    <a:pt x="1290" y="23358"/>
                  </a:lnTo>
                  <a:lnTo>
                    <a:pt x="1162" y="23838"/>
                  </a:lnTo>
                  <a:lnTo>
                    <a:pt x="1024" y="24286"/>
                  </a:lnTo>
                  <a:lnTo>
                    <a:pt x="874" y="24712"/>
                  </a:lnTo>
                  <a:lnTo>
                    <a:pt x="725" y="25128"/>
                  </a:lnTo>
                  <a:lnTo>
                    <a:pt x="565" y="25512"/>
                  </a:lnTo>
                  <a:lnTo>
                    <a:pt x="395" y="25864"/>
                  </a:lnTo>
                  <a:lnTo>
                    <a:pt x="320" y="26034"/>
                  </a:lnTo>
                  <a:lnTo>
                    <a:pt x="245" y="26194"/>
                  </a:lnTo>
                  <a:lnTo>
                    <a:pt x="181" y="26354"/>
                  </a:lnTo>
                  <a:lnTo>
                    <a:pt x="139" y="26503"/>
                  </a:lnTo>
                  <a:lnTo>
                    <a:pt x="85" y="26653"/>
                  </a:lnTo>
                  <a:lnTo>
                    <a:pt x="54" y="26791"/>
                  </a:lnTo>
                  <a:lnTo>
                    <a:pt x="32" y="26930"/>
                  </a:lnTo>
                  <a:lnTo>
                    <a:pt x="11" y="27068"/>
                  </a:lnTo>
                  <a:lnTo>
                    <a:pt x="0" y="27196"/>
                  </a:lnTo>
                  <a:lnTo>
                    <a:pt x="0" y="27314"/>
                  </a:lnTo>
                  <a:lnTo>
                    <a:pt x="0" y="27442"/>
                  </a:lnTo>
                  <a:lnTo>
                    <a:pt x="22" y="27548"/>
                  </a:lnTo>
                  <a:lnTo>
                    <a:pt x="32" y="27655"/>
                  </a:lnTo>
                  <a:lnTo>
                    <a:pt x="64" y="27761"/>
                  </a:lnTo>
                  <a:lnTo>
                    <a:pt x="96" y="27868"/>
                  </a:lnTo>
                  <a:lnTo>
                    <a:pt x="139" y="27953"/>
                  </a:lnTo>
                  <a:lnTo>
                    <a:pt x="181" y="28049"/>
                  </a:lnTo>
                  <a:lnTo>
                    <a:pt x="235" y="28134"/>
                  </a:lnTo>
                  <a:lnTo>
                    <a:pt x="288" y="28209"/>
                  </a:lnTo>
                  <a:lnTo>
                    <a:pt x="352" y="28284"/>
                  </a:lnTo>
                  <a:lnTo>
                    <a:pt x="416" y="28358"/>
                  </a:lnTo>
                  <a:lnTo>
                    <a:pt x="491" y="28422"/>
                  </a:lnTo>
                  <a:lnTo>
                    <a:pt x="565" y="28486"/>
                  </a:lnTo>
                  <a:lnTo>
                    <a:pt x="651" y="28540"/>
                  </a:lnTo>
                  <a:lnTo>
                    <a:pt x="821" y="28646"/>
                  </a:lnTo>
                  <a:lnTo>
                    <a:pt x="1013" y="28721"/>
                  </a:lnTo>
                  <a:lnTo>
                    <a:pt x="1216" y="28785"/>
                  </a:lnTo>
                  <a:lnTo>
                    <a:pt x="1429" y="28827"/>
                  </a:lnTo>
                  <a:lnTo>
                    <a:pt x="1653" y="28849"/>
                  </a:lnTo>
                  <a:lnTo>
                    <a:pt x="1876" y="28859"/>
                  </a:lnTo>
                  <a:lnTo>
                    <a:pt x="2111" y="28849"/>
                  </a:lnTo>
                  <a:lnTo>
                    <a:pt x="2356" y="28817"/>
                  </a:lnTo>
                  <a:lnTo>
                    <a:pt x="2591" y="28763"/>
                  </a:lnTo>
                  <a:lnTo>
                    <a:pt x="2836" y="28700"/>
                  </a:lnTo>
                  <a:lnTo>
                    <a:pt x="3071" y="28614"/>
                  </a:lnTo>
                  <a:lnTo>
                    <a:pt x="3305" y="28518"/>
                  </a:lnTo>
                  <a:lnTo>
                    <a:pt x="3540" y="28401"/>
                  </a:lnTo>
                  <a:lnTo>
                    <a:pt x="3763" y="28262"/>
                  </a:lnTo>
                  <a:lnTo>
                    <a:pt x="3966" y="28103"/>
                  </a:lnTo>
                  <a:lnTo>
                    <a:pt x="4169" y="27932"/>
                  </a:lnTo>
                  <a:lnTo>
                    <a:pt x="4360" y="27740"/>
                  </a:lnTo>
                  <a:lnTo>
                    <a:pt x="4531" y="27537"/>
                  </a:lnTo>
                  <a:lnTo>
                    <a:pt x="4680" y="27314"/>
                  </a:lnTo>
                  <a:lnTo>
                    <a:pt x="4755" y="27196"/>
                  </a:lnTo>
                  <a:lnTo>
                    <a:pt x="4819" y="27068"/>
                  </a:lnTo>
                  <a:lnTo>
                    <a:pt x="4893" y="26909"/>
                  </a:lnTo>
                  <a:lnTo>
                    <a:pt x="4957" y="26727"/>
                  </a:lnTo>
                  <a:lnTo>
                    <a:pt x="5032" y="26525"/>
                  </a:lnTo>
                  <a:lnTo>
                    <a:pt x="5096" y="26301"/>
                  </a:lnTo>
                  <a:lnTo>
                    <a:pt x="5235" y="25810"/>
                  </a:lnTo>
                  <a:lnTo>
                    <a:pt x="5373" y="25267"/>
                  </a:lnTo>
                  <a:lnTo>
                    <a:pt x="5522" y="24680"/>
                  </a:lnTo>
                  <a:lnTo>
                    <a:pt x="5704" y="24073"/>
                  </a:lnTo>
                  <a:lnTo>
                    <a:pt x="5800" y="23764"/>
                  </a:lnTo>
                  <a:lnTo>
                    <a:pt x="5906" y="23454"/>
                  </a:lnTo>
                  <a:lnTo>
                    <a:pt x="6024" y="23145"/>
                  </a:lnTo>
                  <a:lnTo>
                    <a:pt x="6151" y="22836"/>
                  </a:lnTo>
                  <a:lnTo>
                    <a:pt x="6567" y="21866"/>
                  </a:lnTo>
                  <a:lnTo>
                    <a:pt x="6994" y="20907"/>
                  </a:lnTo>
                  <a:lnTo>
                    <a:pt x="7196" y="20437"/>
                  </a:lnTo>
                  <a:lnTo>
                    <a:pt x="7388" y="19968"/>
                  </a:lnTo>
                  <a:lnTo>
                    <a:pt x="7559" y="19510"/>
                  </a:lnTo>
                  <a:lnTo>
                    <a:pt x="7719" y="19062"/>
                  </a:lnTo>
                  <a:lnTo>
                    <a:pt x="7847" y="18625"/>
                  </a:lnTo>
                  <a:lnTo>
                    <a:pt x="7900" y="18412"/>
                  </a:lnTo>
                  <a:lnTo>
                    <a:pt x="7953" y="18209"/>
                  </a:lnTo>
                  <a:lnTo>
                    <a:pt x="7985" y="18007"/>
                  </a:lnTo>
                  <a:lnTo>
                    <a:pt x="8017" y="17804"/>
                  </a:lnTo>
                  <a:lnTo>
                    <a:pt x="8038" y="17612"/>
                  </a:lnTo>
                  <a:lnTo>
                    <a:pt x="8049" y="17420"/>
                  </a:lnTo>
                  <a:lnTo>
                    <a:pt x="8049" y="17239"/>
                  </a:lnTo>
                  <a:lnTo>
                    <a:pt x="8038" y="17058"/>
                  </a:lnTo>
                  <a:lnTo>
                    <a:pt x="8017" y="16887"/>
                  </a:lnTo>
                  <a:lnTo>
                    <a:pt x="7985" y="16717"/>
                  </a:lnTo>
                  <a:lnTo>
                    <a:pt x="7942" y="16557"/>
                  </a:lnTo>
                  <a:lnTo>
                    <a:pt x="7889" y="16397"/>
                  </a:lnTo>
                  <a:lnTo>
                    <a:pt x="7815" y="16248"/>
                  </a:lnTo>
                  <a:lnTo>
                    <a:pt x="7729" y="16109"/>
                  </a:lnTo>
                  <a:lnTo>
                    <a:pt x="7665" y="15992"/>
                  </a:lnTo>
                  <a:lnTo>
                    <a:pt x="7591" y="15853"/>
                  </a:lnTo>
                  <a:lnTo>
                    <a:pt x="7527" y="15704"/>
                  </a:lnTo>
                  <a:lnTo>
                    <a:pt x="7463" y="15534"/>
                  </a:lnTo>
                  <a:lnTo>
                    <a:pt x="7399" y="15363"/>
                  </a:lnTo>
                  <a:lnTo>
                    <a:pt x="7345" y="15171"/>
                  </a:lnTo>
                  <a:lnTo>
                    <a:pt x="7239" y="14755"/>
                  </a:lnTo>
                  <a:lnTo>
                    <a:pt x="7143" y="14286"/>
                  </a:lnTo>
                  <a:lnTo>
                    <a:pt x="7068" y="13785"/>
                  </a:lnTo>
                  <a:lnTo>
                    <a:pt x="6994" y="13252"/>
                  </a:lnTo>
                  <a:lnTo>
                    <a:pt x="6930" y="12676"/>
                  </a:lnTo>
                  <a:lnTo>
                    <a:pt x="6876" y="12079"/>
                  </a:lnTo>
                  <a:lnTo>
                    <a:pt x="6834" y="11461"/>
                  </a:lnTo>
                  <a:lnTo>
                    <a:pt x="6802" y="10822"/>
                  </a:lnTo>
                  <a:lnTo>
                    <a:pt x="6770" y="10161"/>
                  </a:lnTo>
                  <a:lnTo>
                    <a:pt x="6748" y="9500"/>
                  </a:lnTo>
                  <a:lnTo>
                    <a:pt x="6738" y="8828"/>
                  </a:lnTo>
                  <a:lnTo>
                    <a:pt x="6716" y="7485"/>
                  </a:lnTo>
                  <a:lnTo>
                    <a:pt x="6727" y="6173"/>
                  </a:lnTo>
                  <a:lnTo>
                    <a:pt x="6748" y="4926"/>
                  </a:lnTo>
                  <a:lnTo>
                    <a:pt x="6770" y="3775"/>
                  </a:lnTo>
                  <a:lnTo>
                    <a:pt x="6812" y="2751"/>
                  </a:lnTo>
                  <a:lnTo>
                    <a:pt x="6876" y="1248"/>
                  </a:lnTo>
                  <a:lnTo>
                    <a:pt x="6898" y="683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1"/>
            <p:cNvSpPr/>
            <p:nvPr/>
          </p:nvSpPr>
          <p:spPr>
            <a:xfrm>
              <a:off x="962375" y="2277962"/>
              <a:ext cx="408653" cy="1538998"/>
            </a:xfrm>
            <a:custGeom>
              <a:rect b="b" l="l" r="r" t="t"/>
              <a:pathLst>
                <a:path extrusionOk="0" h="73155" w="19425">
                  <a:moveTo>
                    <a:pt x="14051" y="1"/>
                  </a:moveTo>
                  <a:lnTo>
                    <a:pt x="0" y="1685"/>
                  </a:lnTo>
                  <a:lnTo>
                    <a:pt x="2761" y="13902"/>
                  </a:lnTo>
                  <a:lnTo>
                    <a:pt x="3604" y="13902"/>
                  </a:lnTo>
                  <a:lnTo>
                    <a:pt x="3572" y="14873"/>
                  </a:lnTo>
                  <a:lnTo>
                    <a:pt x="3518" y="17484"/>
                  </a:lnTo>
                  <a:lnTo>
                    <a:pt x="3454" y="21269"/>
                  </a:lnTo>
                  <a:lnTo>
                    <a:pt x="3433" y="23465"/>
                  </a:lnTo>
                  <a:lnTo>
                    <a:pt x="3401" y="25778"/>
                  </a:lnTo>
                  <a:lnTo>
                    <a:pt x="3390" y="28156"/>
                  </a:lnTo>
                  <a:lnTo>
                    <a:pt x="3390" y="30533"/>
                  </a:lnTo>
                  <a:lnTo>
                    <a:pt x="3401" y="32868"/>
                  </a:lnTo>
                  <a:lnTo>
                    <a:pt x="3422" y="35096"/>
                  </a:lnTo>
                  <a:lnTo>
                    <a:pt x="3465" y="37153"/>
                  </a:lnTo>
                  <a:lnTo>
                    <a:pt x="3497" y="38102"/>
                  </a:lnTo>
                  <a:lnTo>
                    <a:pt x="3529" y="38987"/>
                  </a:lnTo>
                  <a:lnTo>
                    <a:pt x="3572" y="39797"/>
                  </a:lnTo>
                  <a:lnTo>
                    <a:pt x="3625" y="40543"/>
                  </a:lnTo>
                  <a:lnTo>
                    <a:pt x="3678" y="41194"/>
                  </a:lnTo>
                  <a:lnTo>
                    <a:pt x="3742" y="41759"/>
                  </a:lnTo>
                  <a:lnTo>
                    <a:pt x="3891" y="43006"/>
                  </a:lnTo>
                  <a:lnTo>
                    <a:pt x="4083" y="44648"/>
                  </a:lnTo>
                  <a:lnTo>
                    <a:pt x="4563" y="48880"/>
                  </a:lnTo>
                  <a:lnTo>
                    <a:pt x="5107" y="53912"/>
                  </a:lnTo>
                  <a:lnTo>
                    <a:pt x="5672" y="59210"/>
                  </a:lnTo>
                  <a:lnTo>
                    <a:pt x="6663" y="68517"/>
                  </a:lnTo>
                  <a:lnTo>
                    <a:pt x="7079" y="72558"/>
                  </a:lnTo>
                  <a:lnTo>
                    <a:pt x="7154" y="72611"/>
                  </a:lnTo>
                  <a:lnTo>
                    <a:pt x="7239" y="72675"/>
                  </a:lnTo>
                  <a:lnTo>
                    <a:pt x="7356" y="72749"/>
                  </a:lnTo>
                  <a:lnTo>
                    <a:pt x="7516" y="72824"/>
                  </a:lnTo>
                  <a:lnTo>
                    <a:pt x="7708" y="72909"/>
                  </a:lnTo>
                  <a:lnTo>
                    <a:pt x="7932" y="72984"/>
                  </a:lnTo>
                  <a:lnTo>
                    <a:pt x="8188" y="73059"/>
                  </a:lnTo>
                  <a:lnTo>
                    <a:pt x="8475" y="73112"/>
                  </a:lnTo>
                  <a:lnTo>
                    <a:pt x="8635" y="73133"/>
                  </a:lnTo>
                  <a:lnTo>
                    <a:pt x="8795" y="73144"/>
                  </a:lnTo>
                  <a:lnTo>
                    <a:pt x="8966" y="73155"/>
                  </a:lnTo>
                  <a:lnTo>
                    <a:pt x="9339" y="73155"/>
                  </a:lnTo>
                  <a:lnTo>
                    <a:pt x="9531" y="73133"/>
                  </a:lnTo>
                  <a:lnTo>
                    <a:pt x="9744" y="73112"/>
                  </a:lnTo>
                  <a:lnTo>
                    <a:pt x="9957" y="73069"/>
                  </a:lnTo>
                  <a:lnTo>
                    <a:pt x="10171" y="73027"/>
                  </a:lnTo>
                  <a:lnTo>
                    <a:pt x="10405" y="72973"/>
                  </a:lnTo>
                  <a:lnTo>
                    <a:pt x="10640" y="72899"/>
                  </a:lnTo>
                  <a:lnTo>
                    <a:pt x="10885" y="72813"/>
                  </a:lnTo>
                  <a:lnTo>
                    <a:pt x="11130" y="72717"/>
                  </a:lnTo>
                  <a:lnTo>
                    <a:pt x="11397" y="72611"/>
                  </a:lnTo>
                  <a:lnTo>
                    <a:pt x="11599" y="71449"/>
                  </a:lnTo>
                  <a:lnTo>
                    <a:pt x="11834" y="70106"/>
                  </a:lnTo>
                  <a:lnTo>
                    <a:pt x="12132" y="68336"/>
                  </a:lnTo>
                  <a:lnTo>
                    <a:pt x="12473" y="66225"/>
                  </a:lnTo>
                  <a:lnTo>
                    <a:pt x="12825" y="63848"/>
                  </a:lnTo>
                  <a:lnTo>
                    <a:pt x="13006" y="62568"/>
                  </a:lnTo>
                  <a:lnTo>
                    <a:pt x="13188" y="61257"/>
                  </a:lnTo>
                  <a:lnTo>
                    <a:pt x="13358" y="59903"/>
                  </a:lnTo>
                  <a:lnTo>
                    <a:pt x="13529" y="58528"/>
                  </a:lnTo>
                  <a:lnTo>
                    <a:pt x="13689" y="57142"/>
                  </a:lnTo>
                  <a:lnTo>
                    <a:pt x="13838" y="55746"/>
                  </a:lnTo>
                  <a:lnTo>
                    <a:pt x="13976" y="54349"/>
                  </a:lnTo>
                  <a:lnTo>
                    <a:pt x="14094" y="52963"/>
                  </a:lnTo>
                  <a:lnTo>
                    <a:pt x="14190" y="51599"/>
                  </a:lnTo>
                  <a:lnTo>
                    <a:pt x="14264" y="50255"/>
                  </a:lnTo>
                  <a:lnTo>
                    <a:pt x="14318" y="48955"/>
                  </a:lnTo>
                  <a:lnTo>
                    <a:pt x="14339" y="48326"/>
                  </a:lnTo>
                  <a:lnTo>
                    <a:pt x="14350" y="47697"/>
                  </a:lnTo>
                  <a:lnTo>
                    <a:pt x="14350" y="47089"/>
                  </a:lnTo>
                  <a:lnTo>
                    <a:pt x="14350" y="46503"/>
                  </a:lnTo>
                  <a:lnTo>
                    <a:pt x="14339" y="45916"/>
                  </a:lnTo>
                  <a:lnTo>
                    <a:pt x="14318" y="45362"/>
                  </a:lnTo>
                  <a:lnTo>
                    <a:pt x="14286" y="44818"/>
                  </a:lnTo>
                  <a:lnTo>
                    <a:pt x="14254" y="44296"/>
                  </a:lnTo>
                  <a:lnTo>
                    <a:pt x="14211" y="43795"/>
                  </a:lnTo>
                  <a:lnTo>
                    <a:pt x="14158" y="43305"/>
                  </a:lnTo>
                  <a:lnTo>
                    <a:pt x="14094" y="42846"/>
                  </a:lnTo>
                  <a:lnTo>
                    <a:pt x="14019" y="42409"/>
                  </a:lnTo>
                  <a:lnTo>
                    <a:pt x="13934" y="42004"/>
                  </a:lnTo>
                  <a:lnTo>
                    <a:pt x="13838" y="41620"/>
                  </a:lnTo>
                  <a:lnTo>
                    <a:pt x="13731" y="41258"/>
                  </a:lnTo>
                  <a:lnTo>
                    <a:pt x="13614" y="40927"/>
                  </a:lnTo>
                  <a:lnTo>
                    <a:pt x="13497" y="40629"/>
                  </a:lnTo>
                  <a:lnTo>
                    <a:pt x="13358" y="40352"/>
                  </a:lnTo>
                  <a:lnTo>
                    <a:pt x="13497" y="40000"/>
                  </a:lnTo>
                  <a:lnTo>
                    <a:pt x="13891" y="38987"/>
                  </a:lnTo>
                  <a:lnTo>
                    <a:pt x="14168" y="38262"/>
                  </a:lnTo>
                  <a:lnTo>
                    <a:pt x="14488" y="37399"/>
                  </a:lnTo>
                  <a:lnTo>
                    <a:pt x="14840" y="36407"/>
                  </a:lnTo>
                  <a:lnTo>
                    <a:pt x="15224" y="35309"/>
                  </a:lnTo>
                  <a:lnTo>
                    <a:pt x="15618" y="34104"/>
                  </a:lnTo>
                  <a:lnTo>
                    <a:pt x="16034" y="32804"/>
                  </a:lnTo>
                  <a:lnTo>
                    <a:pt x="16450" y="31418"/>
                  </a:lnTo>
                  <a:lnTo>
                    <a:pt x="16865" y="29957"/>
                  </a:lnTo>
                  <a:lnTo>
                    <a:pt x="17079" y="29200"/>
                  </a:lnTo>
                  <a:lnTo>
                    <a:pt x="17281" y="28422"/>
                  </a:lnTo>
                  <a:lnTo>
                    <a:pt x="17473" y="27644"/>
                  </a:lnTo>
                  <a:lnTo>
                    <a:pt x="17676" y="26844"/>
                  </a:lnTo>
                  <a:lnTo>
                    <a:pt x="17857" y="26034"/>
                  </a:lnTo>
                  <a:lnTo>
                    <a:pt x="18049" y="25213"/>
                  </a:lnTo>
                  <a:lnTo>
                    <a:pt x="18219" y="24382"/>
                  </a:lnTo>
                  <a:lnTo>
                    <a:pt x="18390" y="23550"/>
                  </a:lnTo>
                  <a:lnTo>
                    <a:pt x="18550" y="22708"/>
                  </a:lnTo>
                  <a:lnTo>
                    <a:pt x="18688" y="21855"/>
                  </a:lnTo>
                  <a:lnTo>
                    <a:pt x="18827" y="21002"/>
                  </a:lnTo>
                  <a:lnTo>
                    <a:pt x="18955" y="20150"/>
                  </a:lnTo>
                  <a:lnTo>
                    <a:pt x="19072" y="19286"/>
                  </a:lnTo>
                  <a:lnTo>
                    <a:pt x="19168" y="18433"/>
                  </a:lnTo>
                  <a:lnTo>
                    <a:pt x="19253" y="17570"/>
                  </a:lnTo>
                  <a:lnTo>
                    <a:pt x="19317" y="16717"/>
                  </a:lnTo>
                  <a:lnTo>
                    <a:pt x="19371" y="15864"/>
                  </a:lnTo>
                  <a:lnTo>
                    <a:pt x="19413" y="15022"/>
                  </a:lnTo>
                  <a:lnTo>
                    <a:pt x="19424" y="14180"/>
                  </a:lnTo>
                  <a:lnTo>
                    <a:pt x="19424" y="13337"/>
                  </a:lnTo>
                  <a:lnTo>
                    <a:pt x="19403" y="12516"/>
                  </a:lnTo>
                  <a:lnTo>
                    <a:pt x="19360" y="11696"/>
                  </a:lnTo>
                  <a:lnTo>
                    <a:pt x="19296" y="10896"/>
                  </a:lnTo>
                  <a:lnTo>
                    <a:pt x="19211" y="10097"/>
                  </a:lnTo>
                  <a:lnTo>
                    <a:pt x="19158" y="9702"/>
                  </a:lnTo>
                  <a:lnTo>
                    <a:pt x="19104" y="9318"/>
                  </a:lnTo>
                  <a:lnTo>
                    <a:pt x="19040" y="8934"/>
                  </a:lnTo>
                  <a:lnTo>
                    <a:pt x="18976" y="8551"/>
                  </a:lnTo>
                  <a:lnTo>
                    <a:pt x="18891" y="8167"/>
                  </a:lnTo>
                  <a:lnTo>
                    <a:pt x="18816" y="7794"/>
                  </a:lnTo>
                  <a:lnTo>
                    <a:pt x="18720" y="7431"/>
                  </a:lnTo>
                  <a:lnTo>
                    <a:pt x="18624" y="7058"/>
                  </a:lnTo>
                  <a:lnTo>
                    <a:pt x="18529" y="6706"/>
                  </a:lnTo>
                  <a:lnTo>
                    <a:pt x="18411" y="6344"/>
                  </a:lnTo>
                  <a:lnTo>
                    <a:pt x="18305" y="5992"/>
                  </a:lnTo>
                  <a:lnTo>
                    <a:pt x="18177" y="5651"/>
                  </a:lnTo>
                  <a:lnTo>
                    <a:pt x="18049" y="5310"/>
                  </a:lnTo>
                  <a:lnTo>
                    <a:pt x="17910" y="4969"/>
                  </a:lnTo>
                  <a:lnTo>
                    <a:pt x="17761" y="4638"/>
                  </a:lnTo>
                  <a:lnTo>
                    <a:pt x="17612" y="4318"/>
                  </a:lnTo>
                  <a:lnTo>
                    <a:pt x="17452" y="3999"/>
                  </a:lnTo>
                  <a:lnTo>
                    <a:pt x="17281" y="3689"/>
                  </a:lnTo>
                  <a:lnTo>
                    <a:pt x="17111" y="3380"/>
                  </a:lnTo>
                  <a:lnTo>
                    <a:pt x="16919" y="3082"/>
                  </a:lnTo>
                  <a:lnTo>
                    <a:pt x="16727" y="2783"/>
                  </a:lnTo>
                  <a:lnTo>
                    <a:pt x="16535" y="2495"/>
                  </a:lnTo>
                  <a:lnTo>
                    <a:pt x="16322" y="2208"/>
                  </a:lnTo>
                  <a:lnTo>
                    <a:pt x="16109" y="1941"/>
                  </a:lnTo>
                  <a:lnTo>
                    <a:pt x="15885" y="1675"/>
                  </a:lnTo>
                  <a:lnTo>
                    <a:pt x="15650" y="1408"/>
                  </a:lnTo>
                  <a:lnTo>
                    <a:pt x="15405" y="1152"/>
                  </a:lnTo>
                  <a:lnTo>
                    <a:pt x="15149" y="907"/>
                  </a:lnTo>
                  <a:lnTo>
                    <a:pt x="14893" y="672"/>
                  </a:lnTo>
                  <a:lnTo>
                    <a:pt x="14616" y="438"/>
                  </a:lnTo>
                  <a:lnTo>
                    <a:pt x="14339" y="214"/>
                  </a:lnTo>
                  <a:lnTo>
                    <a:pt x="14051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1"/>
            <p:cNvSpPr/>
            <p:nvPr/>
          </p:nvSpPr>
          <p:spPr>
            <a:xfrm>
              <a:off x="694356" y="2277962"/>
              <a:ext cx="337336" cy="1563444"/>
            </a:xfrm>
            <a:custGeom>
              <a:rect b="b" l="l" r="r" t="t"/>
              <a:pathLst>
                <a:path extrusionOk="0" h="74317" w="16035">
                  <a:moveTo>
                    <a:pt x="10661" y="1"/>
                  </a:moveTo>
                  <a:lnTo>
                    <a:pt x="4190" y="1685"/>
                  </a:lnTo>
                  <a:lnTo>
                    <a:pt x="2943" y="5523"/>
                  </a:lnTo>
                  <a:lnTo>
                    <a:pt x="2602" y="6589"/>
                  </a:lnTo>
                  <a:lnTo>
                    <a:pt x="2282" y="7655"/>
                  </a:lnTo>
                  <a:lnTo>
                    <a:pt x="1994" y="8732"/>
                  </a:lnTo>
                  <a:lnTo>
                    <a:pt x="1717" y="9819"/>
                  </a:lnTo>
                  <a:lnTo>
                    <a:pt x="1461" y="10896"/>
                  </a:lnTo>
                  <a:lnTo>
                    <a:pt x="1227" y="11983"/>
                  </a:lnTo>
                  <a:lnTo>
                    <a:pt x="1024" y="13082"/>
                  </a:lnTo>
                  <a:lnTo>
                    <a:pt x="832" y="14180"/>
                  </a:lnTo>
                  <a:lnTo>
                    <a:pt x="662" y="15278"/>
                  </a:lnTo>
                  <a:lnTo>
                    <a:pt x="502" y="16376"/>
                  </a:lnTo>
                  <a:lnTo>
                    <a:pt x="374" y="17484"/>
                  </a:lnTo>
                  <a:lnTo>
                    <a:pt x="267" y="18593"/>
                  </a:lnTo>
                  <a:lnTo>
                    <a:pt x="182" y="19702"/>
                  </a:lnTo>
                  <a:lnTo>
                    <a:pt x="118" y="20811"/>
                  </a:lnTo>
                  <a:lnTo>
                    <a:pt x="75" y="21930"/>
                  </a:lnTo>
                  <a:lnTo>
                    <a:pt x="43" y="23039"/>
                  </a:lnTo>
                  <a:lnTo>
                    <a:pt x="22" y="25682"/>
                  </a:lnTo>
                  <a:lnTo>
                    <a:pt x="1" y="28412"/>
                  </a:lnTo>
                  <a:lnTo>
                    <a:pt x="1" y="31151"/>
                  </a:lnTo>
                  <a:lnTo>
                    <a:pt x="11" y="33795"/>
                  </a:lnTo>
                  <a:lnTo>
                    <a:pt x="33" y="35053"/>
                  </a:lnTo>
                  <a:lnTo>
                    <a:pt x="54" y="36258"/>
                  </a:lnTo>
                  <a:lnTo>
                    <a:pt x="86" y="37399"/>
                  </a:lnTo>
                  <a:lnTo>
                    <a:pt x="118" y="38465"/>
                  </a:lnTo>
                  <a:lnTo>
                    <a:pt x="161" y="39445"/>
                  </a:lnTo>
                  <a:lnTo>
                    <a:pt x="214" y="40330"/>
                  </a:lnTo>
                  <a:lnTo>
                    <a:pt x="278" y="41098"/>
                  </a:lnTo>
                  <a:lnTo>
                    <a:pt x="352" y="41759"/>
                  </a:lnTo>
                  <a:lnTo>
                    <a:pt x="502" y="43017"/>
                  </a:lnTo>
                  <a:lnTo>
                    <a:pt x="704" y="44712"/>
                  </a:lnTo>
                  <a:lnTo>
                    <a:pt x="1195" y="49115"/>
                  </a:lnTo>
                  <a:lnTo>
                    <a:pt x="1770" y="54381"/>
                  </a:lnTo>
                  <a:lnTo>
                    <a:pt x="2367" y="59967"/>
                  </a:lnTo>
                  <a:lnTo>
                    <a:pt x="3401" y="69786"/>
                  </a:lnTo>
                  <a:lnTo>
                    <a:pt x="3860" y="74061"/>
                  </a:lnTo>
                  <a:lnTo>
                    <a:pt x="3924" y="74093"/>
                  </a:lnTo>
                  <a:lnTo>
                    <a:pt x="4009" y="74135"/>
                  </a:lnTo>
                  <a:lnTo>
                    <a:pt x="4126" y="74167"/>
                  </a:lnTo>
                  <a:lnTo>
                    <a:pt x="4286" y="74210"/>
                  </a:lnTo>
                  <a:lnTo>
                    <a:pt x="4467" y="74253"/>
                  </a:lnTo>
                  <a:lnTo>
                    <a:pt x="4691" y="74285"/>
                  </a:lnTo>
                  <a:lnTo>
                    <a:pt x="4947" y="74317"/>
                  </a:lnTo>
                  <a:lnTo>
                    <a:pt x="5555" y="74317"/>
                  </a:lnTo>
                  <a:lnTo>
                    <a:pt x="5896" y="74274"/>
                  </a:lnTo>
                  <a:lnTo>
                    <a:pt x="6280" y="74221"/>
                  </a:lnTo>
                  <a:lnTo>
                    <a:pt x="6493" y="74178"/>
                  </a:lnTo>
                  <a:lnTo>
                    <a:pt x="6696" y="74125"/>
                  </a:lnTo>
                  <a:lnTo>
                    <a:pt x="6919" y="74061"/>
                  </a:lnTo>
                  <a:lnTo>
                    <a:pt x="7143" y="73997"/>
                  </a:lnTo>
                  <a:lnTo>
                    <a:pt x="7389" y="73911"/>
                  </a:lnTo>
                  <a:lnTo>
                    <a:pt x="7623" y="73826"/>
                  </a:lnTo>
                  <a:lnTo>
                    <a:pt x="7879" y="73730"/>
                  </a:lnTo>
                  <a:lnTo>
                    <a:pt x="8135" y="73613"/>
                  </a:lnTo>
                  <a:lnTo>
                    <a:pt x="8348" y="72408"/>
                  </a:lnTo>
                  <a:lnTo>
                    <a:pt x="8572" y="71012"/>
                  </a:lnTo>
                  <a:lnTo>
                    <a:pt x="8860" y="69189"/>
                  </a:lnTo>
                  <a:lnTo>
                    <a:pt x="9180" y="67003"/>
                  </a:lnTo>
                  <a:lnTo>
                    <a:pt x="9531" y="64530"/>
                  </a:lnTo>
                  <a:lnTo>
                    <a:pt x="9702" y="63219"/>
                  </a:lnTo>
                  <a:lnTo>
                    <a:pt x="9883" y="61854"/>
                  </a:lnTo>
                  <a:lnTo>
                    <a:pt x="10043" y="60458"/>
                  </a:lnTo>
                  <a:lnTo>
                    <a:pt x="10214" y="59040"/>
                  </a:lnTo>
                  <a:lnTo>
                    <a:pt x="10363" y="57601"/>
                  </a:lnTo>
                  <a:lnTo>
                    <a:pt x="10501" y="56151"/>
                  </a:lnTo>
                  <a:lnTo>
                    <a:pt x="10629" y="54712"/>
                  </a:lnTo>
                  <a:lnTo>
                    <a:pt x="10747" y="53283"/>
                  </a:lnTo>
                  <a:lnTo>
                    <a:pt x="10832" y="51876"/>
                  </a:lnTo>
                  <a:lnTo>
                    <a:pt x="10907" y="50490"/>
                  </a:lnTo>
                  <a:lnTo>
                    <a:pt x="10960" y="49147"/>
                  </a:lnTo>
                  <a:lnTo>
                    <a:pt x="10971" y="48496"/>
                  </a:lnTo>
                  <a:lnTo>
                    <a:pt x="10981" y="47857"/>
                  </a:lnTo>
                  <a:lnTo>
                    <a:pt x="10981" y="47228"/>
                  </a:lnTo>
                  <a:lnTo>
                    <a:pt x="10981" y="46620"/>
                  </a:lnTo>
                  <a:lnTo>
                    <a:pt x="10960" y="46034"/>
                  </a:lnTo>
                  <a:lnTo>
                    <a:pt x="10939" y="45458"/>
                  </a:lnTo>
                  <a:lnTo>
                    <a:pt x="10917" y="44893"/>
                  </a:lnTo>
                  <a:lnTo>
                    <a:pt x="10875" y="44360"/>
                  </a:lnTo>
                  <a:lnTo>
                    <a:pt x="10832" y="43848"/>
                  </a:lnTo>
                  <a:lnTo>
                    <a:pt x="10768" y="43347"/>
                  </a:lnTo>
                  <a:lnTo>
                    <a:pt x="10704" y="42878"/>
                  </a:lnTo>
                  <a:lnTo>
                    <a:pt x="10629" y="42441"/>
                  </a:lnTo>
                  <a:lnTo>
                    <a:pt x="10544" y="42015"/>
                  </a:lnTo>
                  <a:lnTo>
                    <a:pt x="10448" y="41631"/>
                  </a:lnTo>
                  <a:lnTo>
                    <a:pt x="10342" y="41268"/>
                  </a:lnTo>
                  <a:lnTo>
                    <a:pt x="10235" y="40927"/>
                  </a:lnTo>
                  <a:lnTo>
                    <a:pt x="10107" y="40629"/>
                  </a:lnTo>
                  <a:lnTo>
                    <a:pt x="9968" y="40352"/>
                  </a:lnTo>
                  <a:lnTo>
                    <a:pt x="10107" y="40000"/>
                  </a:lnTo>
                  <a:lnTo>
                    <a:pt x="10501" y="38987"/>
                  </a:lnTo>
                  <a:lnTo>
                    <a:pt x="10779" y="38262"/>
                  </a:lnTo>
                  <a:lnTo>
                    <a:pt x="11098" y="37399"/>
                  </a:lnTo>
                  <a:lnTo>
                    <a:pt x="11450" y="36407"/>
                  </a:lnTo>
                  <a:lnTo>
                    <a:pt x="11834" y="35309"/>
                  </a:lnTo>
                  <a:lnTo>
                    <a:pt x="12228" y="34104"/>
                  </a:lnTo>
                  <a:lnTo>
                    <a:pt x="12644" y="32804"/>
                  </a:lnTo>
                  <a:lnTo>
                    <a:pt x="13060" y="31418"/>
                  </a:lnTo>
                  <a:lnTo>
                    <a:pt x="13476" y="29957"/>
                  </a:lnTo>
                  <a:lnTo>
                    <a:pt x="13689" y="29200"/>
                  </a:lnTo>
                  <a:lnTo>
                    <a:pt x="13892" y="28422"/>
                  </a:lnTo>
                  <a:lnTo>
                    <a:pt x="14083" y="27644"/>
                  </a:lnTo>
                  <a:lnTo>
                    <a:pt x="14286" y="26844"/>
                  </a:lnTo>
                  <a:lnTo>
                    <a:pt x="14478" y="26034"/>
                  </a:lnTo>
                  <a:lnTo>
                    <a:pt x="14659" y="25213"/>
                  </a:lnTo>
                  <a:lnTo>
                    <a:pt x="14830" y="24382"/>
                  </a:lnTo>
                  <a:lnTo>
                    <a:pt x="15000" y="23550"/>
                  </a:lnTo>
                  <a:lnTo>
                    <a:pt x="15160" y="22708"/>
                  </a:lnTo>
                  <a:lnTo>
                    <a:pt x="15309" y="21855"/>
                  </a:lnTo>
                  <a:lnTo>
                    <a:pt x="15437" y="21002"/>
                  </a:lnTo>
                  <a:lnTo>
                    <a:pt x="15565" y="20150"/>
                  </a:lnTo>
                  <a:lnTo>
                    <a:pt x="15683" y="19286"/>
                  </a:lnTo>
                  <a:lnTo>
                    <a:pt x="15779" y="18433"/>
                  </a:lnTo>
                  <a:lnTo>
                    <a:pt x="15864" y="17570"/>
                  </a:lnTo>
                  <a:lnTo>
                    <a:pt x="15928" y="16717"/>
                  </a:lnTo>
                  <a:lnTo>
                    <a:pt x="15981" y="15864"/>
                  </a:lnTo>
                  <a:lnTo>
                    <a:pt x="16024" y="15022"/>
                  </a:lnTo>
                  <a:lnTo>
                    <a:pt x="16034" y="14180"/>
                  </a:lnTo>
                  <a:lnTo>
                    <a:pt x="16034" y="13337"/>
                  </a:lnTo>
                  <a:lnTo>
                    <a:pt x="16013" y="12516"/>
                  </a:lnTo>
                  <a:lnTo>
                    <a:pt x="15970" y="11696"/>
                  </a:lnTo>
                  <a:lnTo>
                    <a:pt x="15906" y="10896"/>
                  </a:lnTo>
                  <a:lnTo>
                    <a:pt x="15821" y="10097"/>
                  </a:lnTo>
                  <a:lnTo>
                    <a:pt x="15779" y="9702"/>
                  </a:lnTo>
                  <a:lnTo>
                    <a:pt x="15715" y="9318"/>
                  </a:lnTo>
                  <a:lnTo>
                    <a:pt x="15651" y="8934"/>
                  </a:lnTo>
                  <a:lnTo>
                    <a:pt x="15587" y="8551"/>
                  </a:lnTo>
                  <a:lnTo>
                    <a:pt x="15501" y="8167"/>
                  </a:lnTo>
                  <a:lnTo>
                    <a:pt x="15427" y="7794"/>
                  </a:lnTo>
                  <a:lnTo>
                    <a:pt x="15331" y="7431"/>
                  </a:lnTo>
                  <a:lnTo>
                    <a:pt x="15235" y="7058"/>
                  </a:lnTo>
                  <a:lnTo>
                    <a:pt x="15139" y="6706"/>
                  </a:lnTo>
                  <a:lnTo>
                    <a:pt x="15032" y="6344"/>
                  </a:lnTo>
                  <a:lnTo>
                    <a:pt x="14915" y="5992"/>
                  </a:lnTo>
                  <a:lnTo>
                    <a:pt x="14787" y="5651"/>
                  </a:lnTo>
                  <a:lnTo>
                    <a:pt x="14659" y="5310"/>
                  </a:lnTo>
                  <a:lnTo>
                    <a:pt x="14521" y="4969"/>
                  </a:lnTo>
                  <a:lnTo>
                    <a:pt x="14371" y="4638"/>
                  </a:lnTo>
                  <a:lnTo>
                    <a:pt x="14222" y="4318"/>
                  </a:lnTo>
                  <a:lnTo>
                    <a:pt x="14062" y="3999"/>
                  </a:lnTo>
                  <a:lnTo>
                    <a:pt x="13892" y="3689"/>
                  </a:lnTo>
                  <a:lnTo>
                    <a:pt x="13721" y="3380"/>
                  </a:lnTo>
                  <a:lnTo>
                    <a:pt x="13529" y="3082"/>
                  </a:lnTo>
                  <a:lnTo>
                    <a:pt x="13337" y="2783"/>
                  </a:lnTo>
                  <a:lnTo>
                    <a:pt x="13145" y="2495"/>
                  </a:lnTo>
                  <a:lnTo>
                    <a:pt x="12932" y="2208"/>
                  </a:lnTo>
                  <a:lnTo>
                    <a:pt x="12719" y="1941"/>
                  </a:lnTo>
                  <a:lnTo>
                    <a:pt x="12495" y="1675"/>
                  </a:lnTo>
                  <a:lnTo>
                    <a:pt x="12260" y="1408"/>
                  </a:lnTo>
                  <a:lnTo>
                    <a:pt x="12015" y="1152"/>
                  </a:lnTo>
                  <a:lnTo>
                    <a:pt x="11759" y="907"/>
                  </a:lnTo>
                  <a:lnTo>
                    <a:pt x="11504" y="672"/>
                  </a:lnTo>
                  <a:lnTo>
                    <a:pt x="11237" y="438"/>
                  </a:lnTo>
                  <a:lnTo>
                    <a:pt x="10949" y="214"/>
                  </a:lnTo>
                  <a:lnTo>
                    <a:pt x="10661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1"/>
            <p:cNvSpPr/>
            <p:nvPr/>
          </p:nvSpPr>
          <p:spPr>
            <a:xfrm>
              <a:off x="874227" y="1613212"/>
              <a:ext cx="289118" cy="97130"/>
            </a:xfrm>
            <a:custGeom>
              <a:rect b="b" l="l" r="r" t="t"/>
              <a:pathLst>
                <a:path extrusionOk="0" h="4617" w="13743">
                  <a:moveTo>
                    <a:pt x="4382" y="1"/>
                  </a:moveTo>
                  <a:lnTo>
                    <a:pt x="3284" y="11"/>
                  </a:lnTo>
                  <a:lnTo>
                    <a:pt x="2271" y="43"/>
                  </a:lnTo>
                  <a:lnTo>
                    <a:pt x="1365" y="75"/>
                  </a:lnTo>
                  <a:lnTo>
                    <a:pt x="960" y="107"/>
                  </a:lnTo>
                  <a:lnTo>
                    <a:pt x="598" y="139"/>
                  </a:lnTo>
                  <a:lnTo>
                    <a:pt x="278" y="171"/>
                  </a:lnTo>
                  <a:lnTo>
                    <a:pt x="1" y="214"/>
                  </a:lnTo>
                  <a:lnTo>
                    <a:pt x="54" y="395"/>
                  </a:lnTo>
                  <a:lnTo>
                    <a:pt x="139" y="598"/>
                  </a:lnTo>
                  <a:lnTo>
                    <a:pt x="256" y="853"/>
                  </a:lnTo>
                  <a:lnTo>
                    <a:pt x="416" y="1173"/>
                  </a:lnTo>
                  <a:lnTo>
                    <a:pt x="523" y="1344"/>
                  </a:lnTo>
                  <a:lnTo>
                    <a:pt x="630" y="1525"/>
                  </a:lnTo>
                  <a:lnTo>
                    <a:pt x="757" y="1706"/>
                  </a:lnTo>
                  <a:lnTo>
                    <a:pt x="907" y="1898"/>
                  </a:lnTo>
                  <a:lnTo>
                    <a:pt x="1056" y="2090"/>
                  </a:lnTo>
                  <a:lnTo>
                    <a:pt x="1227" y="2293"/>
                  </a:lnTo>
                  <a:lnTo>
                    <a:pt x="1418" y="2484"/>
                  </a:lnTo>
                  <a:lnTo>
                    <a:pt x="1621" y="2687"/>
                  </a:lnTo>
                  <a:lnTo>
                    <a:pt x="1845" y="2879"/>
                  </a:lnTo>
                  <a:lnTo>
                    <a:pt x="2090" y="3071"/>
                  </a:lnTo>
                  <a:lnTo>
                    <a:pt x="2346" y="3263"/>
                  </a:lnTo>
                  <a:lnTo>
                    <a:pt x="2634" y="3444"/>
                  </a:lnTo>
                  <a:lnTo>
                    <a:pt x="2932" y="3614"/>
                  </a:lnTo>
                  <a:lnTo>
                    <a:pt x="3252" y="3774"/>
                  </a:lnTo>
                  <a:lnTo>
                    <a:pt x="3593" y="3934"/>
                  </a:lnTo>
                  <a:lnTo>
                    <a:pt x="3956" y="4073"/>
                  </a:lnTo>
                  <a:lnTo>
                    <a:pt x="4339" y="4201"/>
                  </a:lnTo>
                  <a:lnTo>
                    <a:pt x="4755" y="4318"/>
                  </a:lnTo>
                  <a:lnTo>
                    <a:pt x="5182" y="4414"/>
                  </a:lnTo>
                  <a:lnTo>
                    <a:pt x="5640" y="4499"/>
                  </a:lnTo>
                  <a:lnTo>
                    <a:pt x="6120" y="4563"/>
                  </a:lnTo>
                  <a:lnTo>
                    <a:pt x="6632" y="4595"/>
                  </a:lnTo>
                  <a:lnTo>
                    <a:pt x="6887" y="4617"/>
                  </a:lnTo>
                  <a:lnTo>
                    <a:pt x="7388" y="4617"/>
                  </a:lnTo>
                  <a:lnTo>
                    <a:pt x="7634" y="4606"/>
                  </a:lnTo>
                  <a:lnTo>
                    <a:pt x="7868" y="4585"/>
                  </a:lnTo>
                  <a:lnTo>
                    <a:pt x="8092" y="4563"/>
                  </a:lnTo>
                  <a:lnTo>
                    <a:pt x="8316" y="4542"/>
                  </a:lnTo>
                  <a:lnTo>
                    <a:pt x="8540" y="4499"/>
                  </a:lnTo>
                  <a:lnTo>
                    <a:pt x="8956" y="4425"/>
                  </a:lnTo>
                  <a:lnTo>
                    <a:pt x="9361" y="4318"/>
                  </a:lnTo>
                  <a:lnTo>
                    <a:pt x="9734" y="4190"/>
                  </a:lnTo>
                  <a:lnTo>
                    <a:pt x="10096" y="4052"/>
                  </a:lnTo>
                  <a:lnTo>
                    <a:pt x="10427" y="3892"/>
                  </a:lnTo>
                  <a:lnTo>
                    <a:pt x="10747" y="3732"/>
                  </a:lnTo>
                  <a:lnTo>
                    <a:pt x="11045" y="3551"/>
                  </a:lnTo>
                  <a:lnTo>
                    <a:pt x="11333" y="3359"/>
                  </a:lnTo>
                  <a:lnTo>
                    <a:pt x="11589" y="3156"/>
                  </a:lnTo>
                  <a:lnTo>
                    <a:pt x="11834" y="2954"/>
                  </a:lnTo>
                  <a:lnTo>
                    <a:pt x="12068" y="2740"/>
                  </a:lnTo>
                  <a:lnTo>
                    <a:pt x="12282" y="2527"/>
                  </a:lnTo>
                  <a:lnTo>
                    <a:pt x="12474" y="2314"/>
                  </a:lnTo>
                  <a:lnTo>
                    <a:pt x="12655" y="2101"/>
                  </a:lnTo>
                  <a:lnTo>
                    <a:pt x="12815" y="1898"/>
                  </a:lnTo>
                  <a:lnTo>
                    <a:pt x="12964" y="1685"/>
                  </a:lnTo>
                  <a:lnTo>
                    <a:pt x="13103" y="1493"/>
                  </a:lnTo>
                  <a:lnTo>
                    <a:pt x="13220" y="1301"/>
                  </a:lnTo>
                  <a:lnTo>
                    <a:pt x="13422" y="949"/>
                  </a:lnTo>
                  <a:lnTo>
                    <a:pt x="13572" y="651"/>
                  </a:lnTo>
                  <a:lnTo>
                    <a:pt x="13668" y="416"/>
                  </a:lnTo>
                  <a:lnTo>
                    <a:pt x="13742" y="214"/>
                  </a:lnTo>
                  <a:lnTo>
                    <a:pt x="11983" y="150"/>
                  </a:lnTo>
                  <a:lnTo>
                    <a:pt x="10107" y="86"/>
                  </a:lnTo>
                  <a:lnTo>
                    <a:pt x="7889" y="33"/>
                  </a:lnTo>
                  <a:lnTo>
                    <a:pt x="6717" y="22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rgbClr val="5C8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1"/>
            <p:cNvSpPr/>
            <p:nvPr/>
          </p:nvSpPr>
          <p:spPr>
            <a:xfrm>
              <a:off x="763444" y="1253698"/>
              <a:ext cx="111709" cy="154773"/>
            </a:xfrm>
            <a:custGeom>
              <a:rect b="b" l="l" r="r" t="t"/>
              <a:pathLst>
                <a:path extrusionOk="0" h="7357" w="5310">
                  <a:moveTo>
                    <a:pt x="2068" y="0"/>
                  </a:moveTo>
                  <a:lnTo>
                    <a:pt x="1940" y="11"/>
                  </a:lnTo>
                  <a:lnTo>
                    <a:pt x="1823" y="32"/>
                  </a:lnTo>
                  <a:lnTo>
                    <a:pt x="1706" y="64"/>
                  </a:lnTo>
                  <a:lnTo>
                    <a:pt x="1578" y="96"/>
                  </a:lnTo>
                  <a:lnTo>
                    <a:pt x="1471" y="139"/>
                  </a:lnTo>
                  <a:lnTo>
                    <a:pt x="1354" y="182"/>
                  </a:lnTo>
                  <a:lnTo>
                    <a:pt x="1247" y="246"/>
                  </a:lnTo>
                  <a:lnTo>
                    <a:pt x="1141" y="299"/>
                  </a:lnTo>
                  <a:lnTo>
                    <a:pt x="1045" y="374"/>
                  </a:lnTo>
                  <a:lnTo>
                    <a:pt x="949" y="448"/>
                  </a:lnTo>
                  <a:lnTo>
                    <a:pt x="853" y="523"/>
                  </a:lnTo>
                  <a:lnTo>
                    <a:pt x="768" y="608"/>
                  </a:lnTo>
                  <a:lnTo>
                    <a:pt x="682" y="704"/>
                  </a:lnTo>
                  <a:lnTo>
                    <a:pt x="597" y="800"/>
                  </a:lnTo>
                  <a:lnTo>
                    <a:pt x="523" y="907"/>
                  </a:lnTo>
                  <a:lnTo>
                    <a:pt x="459" y="1013"/>
                  </a:lnTo>
                  <a:lnTo>
                    <a:pt x="395" y="1120"/>
                  </a:lnTo>
                  <a:lnTo>
                    <a:pt x="277" y="1354"/>
                  </a:lnTo>
                  <a:lnTo>
                    <a:pt x="171" y="1610"/>
                  </a:lnTo>
                  <a:lnTo>
                    <a:pt x="96" y="1877"/>
                  </a:lnTo>
                  <a:lnTo>
                    <a:pt x="43" y="2154"/>
                  </a:lnTo>
                  <a:lnTo>
                    <a:pt x="11" y="2442"/>
                  </a:lnTo>
                  <a:lnTo>
                    <a:pt x="0" y="2730"/>
                  </a:lnTo>
                  <a:lnTo>
                    <a:pt x="21" y="3039"/>
                  </a:lnTo>
                  <a:lnTo>
                    <a:pt x="53" y="3337"/>
                  </a:lnTo>
                  <a:lnTo>
                    <a:pt x="128" y="3657"/>
                  </a:lnTo>
                  <a:lnTo>
                    <a:pt x="171" y="3806"/>
                  </a:lnTo>
                  <a:lnTo>
                    <a:pt x="224" y="3966"/>
                  </a:lnTo>
                  <a:lnTo>
                    <a:pt x="299" y="4137"/>
                  </a:lnTo>
                  <a:lnTo>
                    <a:pt x="384" y="4297"/>
                  </a:lnTo>
                  <a:lnTo>
                    <a:pt x="469" y="4467"/>
                  </a:lnTo>
                  <a:lnTo>
                    <a:pt x="576" y="4638"/>
                  </a:lnTo>
                  <a:lnTo>
                    <a:pt x="682" y="4808"/>
                  </a:lnTo>
                  <a:lnTo>
                    <a:pt x="810" y="4968"/>
                  </a:lnTo>
                  <a:lnTo>
                    <a:pt x="938" y="5139"/>
                  </a:lnTo>
                  <a:lnTo>
                    <a:pt x="1077" y="5309"/>
                  </a:lnTo>
                  <a:lnTo>
                    <a:pt x="1365" y="5629"/>
                  </a:lnTo>
                  <a:lnTo>
                    <a:pt x="1674" y="5938"/>
                  </a:lnTo>
                  <a:lnTo>
                    <a:pt x="2004" y="6237"/>
                  </a:lnTo>
                  <a:lnTo>
                    <a:pt x="2335" y="6503"/>
                  </a:lnTo>
                  <a:lnTo>
                    <a:pt x="2516" y="6631"/>
                  </a:lnTo>
                  <a:lnTo>
                    <a:pt x="2687" y="6749"/>
                  </a:lnTo>
                  <a:lnTo>
                    <a:pt x="2857" y="6855"/>
                  </a:lnTo>
                  <a:lnTo>
                    <a:pt x="3028" y="6951"/>
                  </a:lnTo>
                  <a:lnTo>
                    <a:pt x="3188" y="7047"/>
                  </a:lnTo>
                  <a:lnTo>
                    <a:pt x="3358" y="7122"/>
                  </a:lnTo>
                  <a:lnTo>
                    <a:pt x="3529" y="7196"/>
                  </a:lnTo>
                  <a:lnTo>
                    <a:pt x="3689" y="7250"/>
                  </a:lnTo>
                  <a:lnTo>
                    <a:pt x="3838" y="7303"/>
                  </a:lnTo>
                  <a:lnTo>
                    <a:pt x="3987" y="7335"/>
                  </a:lnTo>
                  <a:lnTo>
                    <a:pt x="4137" y="7356"/>
                  </a:lnTo>
                  <a:lnTo>
                    <a:pt x="4414" y="7356"/>
                  </a:lnTo>
                  <a:lnTo>
                    <a:pt x="4531" y="7335"/>
                  </a:lnTo>
                  <a:lnTo>
                    <a:pt x="4648" y="7292"/>
                  </a:lnTo>
                  <a:lnTo>
                    <a:pt x="4755" y="7239"/>
                  </a:lnTo>
                  <a:lnTo>
                    <a:pt x="4851" y="7175"/>
                  </a:lnTo>
                  <a:lnTo>
                    <a:pt x="4936" y="7100"/>
                  </a:lnTo>
                  <a:lnTo>
                    <a:pt x="5011" y="7005"/>
                  </a:lnTo>
                  <a:lnTo>
                    <a:pt x="5075" y="6909"/>
                  </a:lnTo>
                  <a:lnTo>
                    <a:pt x="5128" y="6791"/>
                  </a:lnTo>
                  <a:lnTo>
                    <a:pt x="5181" y="6663"/>
                  </a:lnTo>
                  <a:lnTo>
                    <a:pt x="5213" y="6535"/>
                  </a:lnTo>
                  <a:lnTo>
                    <a:pt x="5245" y="6397"/>
                  </a:lnTo>
                  <a:lnTo>
                    <a:pt x="5277" y="6248"/>
                  </a:lnTo>
                  <a:lnTo>
                    <a:pt x="5299" y="6088"/>
                  </a:lnTo>
                  <a:lnTo>
                    <a:pt x="5309" y="5928"/>
                  </a:lnTo>
                  <a:lnTo>
                    <a:pt x="5309" y="5757"/>
                  </a:lnTo>
                  <a:lnTo>
                    <a:pt x="5309" y="5405"/>
                  </a:lnTo>
                  <a:lnTo>
                    <a:pt x="5277" y="5032"/>
                  </a:lnTo>
                  <a:lnTo>
                    <a:pt x="5235" y="4648"/>
                  </a:lnTo>
                  <a:lnTo>
                    <a:pt x="5181" y="4265"/>
                  </a:lnTo>
                  <a:lnTo>
                    <a:pt x="5117" y="3892"/>
                  </a:lnTo>
                  <a:lnTo>
                    <a:pt x="5032" y="3508"/>
                  </a:lnTo>
                  <a:lnTo>
                    <a:pt x="4957" y="3145"/>
                  </a:lnTo>
                  <a:lnTo>
                    <a:pt x="4797" y="2474"/>
                  </a:lnTo>
                  <a:lnTo>
                    <a:pt x="4702" y="2175"/>
                  </a:lnTo>
                  <a:lnTo>
                    <a:pt x="4595" y="1877"/>
                  </a:lnTo>
                  <a:lnTo>
                    <a:pt x="4467" y="1610"/>
                  </a:lnTo>
                  <a:lnTo>
                    <a:pt x="4318" y="1354"/>
                  </a:lnTo>
                  <a:lnTo>
                    <a:pt x="4147" y="1109"/>
                  </a:lnTo>
                  <a:lnTo>
                    <a:pt x="3977" y="896"/>
                  </a:lnTo>
                  <a:lnTo>
                    <a:pt x="3785" y="704"/>
                  </a:lnTo>
                  <a:lnTo>
                    <a:pt x="3571" y="523"/>
                  </a:lnTo>
                  <a:lnTo>
                    <a:pt x="3358" y="374"/>
                  </a:lnTo>
                  <a:lnTo>
                    <a:pt x="3252" y="310"/>
                  </a:lnTo>
                  <a:lnTo>
                    <a:pt x="3134" y="246"/>
                  </a:lnTo>
                  <a:lnTo>
                    <a:pt x="3028" y="192"/>
                  </a:lnTo>
                  <a:lnTo>
                    <a:pt x="2911" y="139"/>
                  </a:lnTo>
                  <a:lnTo>
                    <a:pt x="2793" y="96"/>
                  </a:lnTo>
                  <a:lnTo>
                    <a:pt x="2665" y="64"/>
                  </a:lnTo>
                  <a:lnTo>
                    <a:pt x="2548" y="43"/>
                  </a:lnTo>
                  <a:lnTo>
                    <a:pt x="2431" y="22"/>
                  </a:lnTo>
                  <a:lnTo>
                    <a:pt x="2314" y="11"/>
                  </a:lnTo>
                  <a:lnTo>
                    <a:pt x="2186" y="0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1"/>
            <p:cNvSpPr/>
            <p:nvPr/>
          </p:nvSpPr>
          <p:spPr>
            <a:xfrm>
              <a:off x="782714" y="1279049"/>
              <a:ext cx="72916" cy="101169"/>
            </a:xfrm>
            <a:custGeom>
              <a:rect b="b" l="l" r="r" t="t"/>
              <a:pathLst>
                <a:path extrusionOk="0" h="4809" w="3466">
                  <a:moveTo>
                    <a:pt x="1419" y="0"/>
                  </a:moveTo>
                  <a:lnTo>
                    <a:pt x="1270" y="11"/>
                  </a:lnTo>
                  <a:lnTo>
                    <a:pt x="1110" y="43"/>
                  </a:lnTo>
                  <a:lnTo>
                    <a:pt x="950" y="85"/>
                  </a:lnTo>
                  <a:lnTo>
                    <a:pt x="811" y="160"/>
                  </a:lnTo>
                  <a:lnTo>
                    <a:pt x="673" y="245"/>
                  </a:lnTo>
                  <a:lnTo>
                    <a:pt x="555" y="341"/>
                  </a:lnTo>
                  <a:lnTo>
                    <a:pt x="438" y="458"/>
                  </a:lnTo>
                  <a:lnTo>
                    <a:pt x="342" y="586"/>
                  </a:lnTo>
                  <a:lnTo>
                    <a:pt x="246" y="736"/>
                  </a:lnTo>
                  <a:lnTo>
                    <a:pt x="172" y="885"/>
                  </a:lnTo>
                  <a:lnTo>
                    <a:pt x="108" y="1045"/>
                  </a:lnTo>
                  <a:lnTo>
                    <a:pt x="65" y="1226"/>
                  </a:lnTo>
                  <a:lnTo>
                    <a:pt x="22" y="1407"/>
                  </a:lnTo>
                  <a:lnTo>
                    <a:pt x="1" y="1589"/>
                  </a:lnTo>
                  <a:lnTo>
                    <a:pt x="1" y="1780"/>
                  </a:lnTo>
                  <a:lnTo>
                    <a:pt x="12" y="1983"/>
                  </a:lnTo>
                  <a:lnTo>
                    <a:pt x="33" y="2186"/>
                  </a:lnTo>
                  <a:lnTo>
                    <a:pt x="76" y="2388"/>
                  </a:lnTo>
                  <a:lnTo>
                    <a:pt x="108" y="2484"/>
                  </a:lnTo>
                  <a:lnTo>
                    <a:pt x="140" y="2591"/>
                  </a:lnTo>
                  <a:lnTo>
                    <a:pt x="246" y="2804"/>
                  </a:lnTo>
                  <a:lnTo>
                    <a:pt x="374" y="3028"/>
                  </a:lnTo>
                  <a:lnTo>
                    <a:pt x="523" y="3241"/>
                  </a:lnTo>
                  <a:lnTo>
                    <a:pt x="694" y="3465"/>
                  </a:lnTo>
                  <a:lnTo>
                    <a:pt x="886" y="3678"/>
                  </a:lnTo>
                  <a:lnTo>
                    <a:pt x="1088" y="3881"/>
                  </a:lnTo>
                  <a:lnTo>
                    <a:pt x="1302" y="4072"/>
                  </a:lnTo>
                  <a:lnTo>
                    <a:pt x="1525" y="4243"/>
                  </a:lnTo>
                  <a:lnTo>
                    <a:pt x="1749" y="4403"/>
                  </a:lnTo>
                  <a:lnTo>
                    <a:pt x="1973" y="4542"/>
                  </a:lnTo>
                  <a:lnTo>
                    <a:pt x="2186" y="4648"/>
                  </a:lnTo>
                  <a:lnTo>
                    <a:pt x="2400" y="4733"/>
                  </a:lnTo>
                  <a:lnTo>
                    <a:pt x="2506" y="4765"/>
                  </a:lnTo>
                  <a:lnTo>
                    <a:pt x="2602" y="4787"/>
                  </a:lnTo>
                  <a:lnTo>
                    <a:pt x="2698" y="4797"/>
                  </a:lnTo>
                  <a:lnTo>
                    <a:pt x="2783" y="4808"/>
                  </a:lnTo>
                  <a:lnTo>
                    <a:pt x="2869" y="4797"/>
                  </a:lnTo>
                  <a:lnTo>
                    <a:pt x="2954" y="4787"/>
                  </a:lnTo>
                  <a:lnTo>
                    <a:pt x="3029" y="4755"/>
                  </a:lnTo>
                  <a:lnTo>
                    <a:pt x="3103" y="4723"/>
                  </a:lnTo>
                  <a:lnTo>
                    <a:pt x="3157" y="4680"/>
                  </a:lnTo>
                  <a:lnTo>
                    <a:pt x="3221" y="4627"/>
                  </a:lnTo>
                  <a:lnTo>
                    <a:pt x="3263" y="4574"/>
                  </a:lnTo>
                  <a:lnTo>
                    <a:pt x="3306" y="4510"/>
                  </a:lnTo>
                  <a:lnTo>
                    <a:pt x="3348" y="4435"/>
                  </a:lnTo>
                  <a:lnTo>
                    <a:pt x="3380" y="4350"/>
                  </a:lnTo>
                  <a:lnTo>
                    <a:pt x="3402" y="4264"/>
                  </a:lnTo>
                  <a:lnTo>
                    <a:pt x="3423" y="4168"/>
                  </a:lnTo>
                  <a:lnTo>
                    <a:pt x="3455" y="3977"/>
                  </a:lnTo>
                  <a:lnTo>
                    <a:pt x="3466" y="3753"/>
                  </a:lnTo>
                  <a:lnTo>
                    <a:pt x="3455" y="3529"/>
                  </a:lnTo>
                  <a:lnTo>
                    <a:pt x="3444" y="3284"/>
                  </a:lnTo>
                  <a:lnTo>
                    <a:pt x="3412" y="3038"/>
                  </a:lnTo>
                  <a:lnTo>
                    <a:pt x="3380" y="2783"/>
                  </a:lnTo>
                  <a:lnTo>
                    <a:pt x="3338" y="2537"/>
                  </a:lnTo>
                  <a:lnTo>
                    <a:pt x="3231" y="2058"/>
                  </a:lnTo>
                  <a:lnTo>
                    <a:pt x="3125" y="1610"/>
                  </a:lnTo>
                  <a:lnTo>
                    <a:pt x="3071" y="1418"/>
                  </a:lnTo>
                  <a:lnTo>
                    <a:pt x="2997" y="1226"/>
                  </a:lnTo>
                  <a:lnTo>
                    <a:pt x="2911" y="1045"/>
                  </a:lnTo>
                  <a:lnTo>
                    <a:pt x="2815" y="885"/>
                  </a:lnTo>
                  <a:lnTo>
                    <a:pt x="2709" y="725"/>
                  </a:lnTo>
                  <a:lnTo>
                    <a:pt x="2592" y="586"/>
                  </a:lnTo>
                  <a:lnTo>
                    <a:pt x="2464" y="458"/>
                  </a:lnTo>
                  <a:lnTo>
                    <a:pt x="2325" y="341"/>
                  </a:lnTo>
                  <a:lnTo>
                    <a:pt x="2186" y="245"/>
                  </a:lnTo>
                  <a:lnTo>
                    <a:pt x="2048" y="160"/>
                  </a:lnTo>
                  <a:lnTo>
                    <a:pt x="1888" y="96"/>
                  </a:lnTo>
                  <a:lnTo>
                    <a:pt x="1739" y="43"/>
                  </a:lnTo>
                  <a:lnTo>
                    <a:pt x="1579" y="11"/>
                  </a:lnTo>
                  <a:lnTo>
                    <a:pt x="1419" y="0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1"/>
            <p:cNvSpPr/>
            <p:nvPr/>
          </p:nvSpPr>
          <p:spPr>
            <a:xfrm>
              <a:off x="1150303" y="1253698"/>
              <a:ext cx="111709" cy="154773"/>
            </a:xfrm>
            <a:custGeom>
              <a:rect b="b" l="l" r="r" t="t"/>
              <a:pathLst>
                <a:path extrusionOk="0" h="7357" w="5310">
                  <a:moveTo>
                    <a:pt x="3124" y="0"/>
                  </a:moveTo>
                  <a:lnTo>
                    <a:pt x="3007" y="11"/>
                  </a:lnTo>
                  <a:lnTo>
                    <a:pt x="2879" y="22"/>
                  </a:lnTo>
                  <a:lnTo>
                    <a:pt x="2762" y="43"/>
                  </a:lnTo>
                  <a:lnTo>
                    <a:pt x="2645" y="64"/>
                  </a:lnTo>
                  <a:lnTo>
                    <a:pt x="2527" y="96"/>
                  </a:lnTo>
                  <a:lnTo>
                    <a:pt x="2410" y="139"/>
                  </a:lnTo>
                  <a:lnTo>
                    <a:pt x="2293" y="192"/>
                  </a:lnTo>
                  <a:lnTo>
                    <a:pt x="2176" y="246"/>
                  </a:lnTo>
                  <a:lnTo>
                    <a:pt x="2058" y="310"/>
                  </a:lnTo>
                  <a:lnTo>
                    <a:pt x="1952" y="374"/>
                  </a:lnTo>
                  <a:lnTo>
                    <a:pt x="1739" y="523"/>
                  </a:lnTo>
                  <a:lnTo>
                    <a:pt x="1536" y="704"/>
                  </a:lnTo>
                  <a:lnTo>
                    <a:pt x="1344" y="896"/>
                  </a:lnTo>
                  <a:lnTo>
                    <a:pt x="1163" y="1109"/>
                  </a:lnTo>
                  <a:lnTo>
                    <a:pt x="992" y="1354"/>
                  </a:lnTo>
                  <a:lnTo>
                    <a:pt x="854" y="1610"/>
                  </a:lnTo>
                  <a:lnTo>
                    <a:pt x="715" y="1877"/>
                  </a:lnTo>
                  <a:lnTo>
                    <a:pt x="609" y="2175"/>
                  </a:lnTo>
                  <a:lnTo>
                    <a:pt x="523" y="2474"/>
                  </a:lnTo>
                  <a:lnTo>
                    <a:pt x="353" y="3145"/>
                  </a:lnTo>
                  <a:lnTo>
                    <a:pt x="278" y="3508"/>
                  </a:lnTo>
                  <a:lnTo>
                    <a:pt x="203" y="3892"/>
                  </a:lnTo>
                  <a:lnTo>
                    <a:pt x="129" y="4265"/>
                  </a:lnTo>
                  <a:lnTo>
                    <a:pt x="76" y="4648"/>
                  </a:lnTo>
                  <a:lnTo>
                    <a:pt x="33" y="5032"/>
                  </a:lnTo>
                  <a:lnTo>
                    <a:pt x="12" y="5405"/>
                  </a:lnTo>
                  <a:lnTo>
                    <a:pt x="1" y="5757"/>
                  </a:lnTo>
                  <a:lnTo>
                    <a:pt x="12" y="5928"/>
                  </a:lnTo>
                  <a:lnTo>
                    <a:pt x="22" y="6088"/>
                  </a:lnTo>
                  <a:lnTo>
                    <a:pt x="33" y="6248"/>
                  </a:lnTo>
                  <a:lnTo>
                    <a:pt x="65" y="6397"/>
                  </a:lnTo>
                  <a:lnTo>
                    <a:pt x="97" y="6535"/>
                  </a:lnTo>
                  <a:lnTo>
                    <a:pt x="139" y="6663"/>
                  </a:lnTo>
                  <a:lnTo>
                    <a:pt x="182" y="6791"/>
                  </a:lnTo>
                  <a:lnTo>
                    <a:pt x="235" y="6909"/>
                  </a:lnTo>
                  <a:lnTo>
                    <a:pt x="310" y="7005"/>
                  </a:lnTo>
                  <a:lnTo>
                    <a:pt x="385" y="7100"/>
                  </a:lnTo>
                  <a:lnTo>
                    <a:pt x="470" y="7175"/>
                  </a:lnTo>
                  <a:lnTo>
                    <a:pt x="555" y="7239"/>
                  </a:lnTo>
                  <a:lnTo>
                    <a:pt x="662" y="7292"/>
                  </a:lnTo>
                  <a:lnTo>
                    <a:pt x="779" y="7335"/>
                  </a:lnTo>
                  <a:lnTo>
                    <a:pt x="907" y="7356"/>
                  </a:lnTo>
                  <a:lnTo>
                    <a:pt x="1174" y="7356"/>
                  </a:lnTo>
                  <a:lnTo>
                    <a:pt x="1323" y="7335"/>
                  </a:lnTo>
                  <a:lnTo>
                    <a:pt x="1472" y="7303"/>
                  </a:lnTo>
                  <a:lnTo>
                    <a:pt x="1632" y="7250"/>
                  </a:lnTo>
                  <a:lnTo>
                    <a:pt x="1792" y="7196"/>
                  </a:lnTo>
                  <a:lnTo>
                    <a:pt x="1952" y="7122"/>
                  </a:lnTo>
                  <a:lnTo>
                    <a:pt x="2122" y="7047"/>
                  </a:lnTo>
                  <a:lnTo>
                    <a:pt x="2293" y="6951"/>
                  </a:lnTo>
                  <a:lnTo>
                    <a:pt x="2464" y="6855"/>
                  </a:lnTo>
                  <a:lnTo>
                    <a:pt x="2634" y="6749"/>
                  </a:lnTo>
                  <a:lnTo>
                    <a:pt x="2805" y="6631"/>
                  </a:lnTo>
                  <a:lnTo>
                    <a:pt x="2975" y="6503"/>
                  </a:lnTo>
                  <a:lnTo>
                    <a:pt x="3306" y="6237"/>
                  </a:lnTo>
                  <a:lnTo>
                    <a:pt x="3636" y="5938"/>
                  </a:lnTo>
                  <a:lnTo>
                    <a:pt x="3945" y="5629"/>
                  </a:lnTo>
                  <a:lnTo>
                    <a:pt x="4244" y="5309"/>
                  </a:lnTo>
                  <a:lnTo>
                    <a:pt x="4372" y="5139"/>
                  </a:lnTo>
                  <a:lnTo>
                    <a:pt x="4500" y="4968"/>
                  </a:lnTo>
                  <a:lnTo>
                    <a:pt x="4628" y="4808"/>
                  </a:lnTo>
                  <a:lnTo>
                    <a:pt x="4734" y="4638"/>
                  </a:lnTo>
                  <a:lnTo>
                    <a:pt x="4841" y="4467"/>
                  </a:lnTo>
                  <a:lnTo>
                    <a:pt x="4937" y="4297"/>
                  </a:lnTo>
                  <a:lnTo>
                    <a:pt x="5011" y="4137"/>
                  </a:lnTo>
                  <a:lnTo>
                    <a:pt x="5086" y="3966"/>
                  </a:lnTo>
                  <a:lnTo>
                    <a:pt x="5139" y="3806"/>
                  </a:lnTo>
                  <a:lnTo>
                    <a:pt x="5193" y="3657"/>
                  </a:lnTo>
                  <a:lnTo>
                    <a:pt x="5257" y="3337"/>
                  </a:lnTo>
                  <a:lnTo>
                    <a:pt x="5299" y="3039"/>
                  </a:lnTo>
                  <a:lnTo>
                    <a:pt x="5310" y="2730"/>
                  </a:lnTo>
                  <a:lnTo>
                    <a:pt x="5299" y="2442"/>
                  </a:lnTo>
                  <a:lnTo>
                    <a:pt x="5267" y="2154"/>
                  </a:lnTo>
                  <a:lnTo>
                    <a:pt x="5214" y="1877"/>
                  </a:lnTo>
                  <a:lnTo>
                    <a:pt x="5139" y="1610"/>
                  </a:lnTo>
                  <a:lnTo>
                    <a:pt x="5043" y="1354"/>
                  </a:lnTo>
                  <a:lnTo>
                    <a:pt x="4926" y="1120"/>
                  </a:lnTo>
                  <a:lnTo>
                    <a:pt x="4862" y="1013"/>
                  </a:lnTo>
                  <a:lnTo>
                    <a:pt x="4788" y="907"/>
                  </a:lnTo>
                  <a:lnTo>
                    <a:pt x="4713" y="800"/>
                  </a:lnTo>
                  <a:lnTo>
                    <a:pt x="4638" y="704"/>
                  </a:lnTo>
                  <a:lnTo>
                    <a:pt x="4553" y="608"/>
                  </a:lnTo>
                  <a:lnTo>
                    <a:pt x="4457" y="523"/>
                  </a:lnTo>
                  <a:lnTo>
                    <a:pt x="4372" y="448"/>
                  </a:lnTo>
                  <a:lnTo>
                    <a:pt x="4276" y="374"/>
                  </a:lnTo>
                  <a:lnTo>
                    <a:pt x="4169" y="299"/>
                  </a:lnTo>
                  <a:lnTo>
                    <a:pt x="4063" y="246"/>
                  </a:lnTo>
                  <a:lnTo>
                    <a:pt x="3956" y="182"/>
                  </a:lnTo>
                  <a:lnTo>
                    <a:pt x="3849" y="139"/>
                  </a:lnTo>
                  <a:lnTo>
                    <a:pt x="3732" y="96"/>
                  </a:lnTo>
                  <a:lnTo>
                    <a:pt x="3615" y="64"/>
                  </a:lnTo>
                  <a:lnTo>
                    <a:pt x="3487" y="32"/>
                  </a:lnTo>
                  <a:lnTo>
                    <a:pt x="3370" y="11"/>
                  </a:lnTo>
                  <a:lnTo>
                    <a:pt x="3242" y="0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1"/>
            <p:cNvSpPr/>
            <p:nvPr/>
          </p:nvSpPr>
          <p:spPr>
            <a:xfrm>
              <a:off x="1170057" y="1279049"/>
              <a:ext cx="72895" cy="101169"/>
            </a:xfrm>
            <a:custGeom>
              <a:rect b="b" l="l" r="r" t="t"/>
              <a:pathLst>
                <a:path extrusionOk="0" h="4809" w="3465">
                  <a:moveTo>
                    <a:pt x="2036" y="0"/>
                  </a:moveTo>
                  <a:lnTo>
                    <a:pt x="1876" y="11"/>
                  </a:lnTo>
                  <a:lnTo>
                    <a:pt x="1716" y="43"/>
                  </a:lnTo>
                  <a:lnTo>
                    <a:pt x="1567" y="96"/>
                  </a:lnTo>
                  <a:lnTo>
                    <a:pt x="1418" y="160"/>
                  </a:lnTo>
                  <a:lnTo>
                    <a:pt x="1269" y="245"/>
                  </a:lnTo>
                  <a:lnTo>
                    <a:pt x="1130" y="341"/>
                  </a:lnTo>
                  <a:lnTo>
                    <a:pt x="991" y="458"/>
                  </a:lnTo>
                  <a:lnTo>
                    <a:pt x="874" y="586"/>
                  </a:lnTo>
                  <a:lnTo>
                    <a:pt x="757" y="725"/>
                  </a:lnTo>
                  <a:lnTo>
                    <a:pt x="640" y="885"/>
                  </a:lnTo>
                  <a:lnTo>
                    <a:pt x="544" y="1045"/>
                  </a:lnTo>
                  <a:lnTo>
                    <a:pt x="458" y="1226"/>
                  </a:lnTo>
                  <a:lnTo>
                    <a:pt x="394" y="1418"/>
                  </a:lnTo>
                  <a:lnTo>
                    <a:pt x="331" y="1610"/>
                  </a:lnTo>
                  <a:lnTo>
                    <a:pt x="224" y="2058"/>
                  </a:lnTo>
                  <a:lnTo>
                    <a:pt x="128" y="2537"/>
                  </a:lnTo>
                  <a:lnTo>
                    <a:pt x="85" y="2783"/>
                  </a:lnTo>
                  <a:lnTo>
                    <a:pt x="43" y="3038"/>
                  </a:lnTo>
                  <a:lnTo>
                    <a:pt x="21" y="3284"/>
                  </a:lnTo>
                  <a:lnTo>
                    <a:pt x="0" y="3529"/>
                  </a:lnTo>
                  <a:lnTo>
                    <a:pt x="0" y="3753"/>
                  </a:lnTo>
                  <a:lnTo>
                    <a:pt x="11" y="3977"/>
                  </a:lnTo>
                  <a:lnTo>
                    <a:pt x="32" y="4168"/>
                  </a:lnTo>
                  <a:lnTo>
                    <a:pt x="53" y="4264"/>
                  </a:lnTo>
                  <a:lnTo>
                    <a:pt x="85" y="4350"/>
                  </a:lnTo>
                  <a:lnTo>
                    <a:pt x="117" y="4435"/>
                  </a:lnTo>
                  <a:lnTo>
                    <a:pt x="149" y="4510"/>
                  </a:lnTo>
                  <a:lnTo>
                    <a:pt x="192" y="4574"/>
                  </a:lnTo>
                  <a:lnTo>
                    <a:pt x="245" y="4627"/>
                  </a:lnTo>
                  <a:lnTo>
                    <a:pt x="299" y="4680"/>
                  </a:lnTo>
                  <a:lnTo>
                    <a:pt x="363" y="4723"/>
                  </a:lnTo>
                  <a:lnTo>
                    <a:pt x="426" y="4755"/>
                  </a:lnTo>
                  <a:lnTo>
                    <a:pt x="501" y="4787"/>
                  </a:lnTo>
                  <a:lnTo>
                    <a:pt x="586" y="4797"/>
                  </a:lnTo>
                  <a:lnTo>
                    <a:pt x="672" y="4808"/>
                  </a:lnTo>
                  <a:lnTo>
                    <a:pt x="757" y="4797"/>
                  </a:lnTo>
                  <a:lnTo>
                    <a:pt x="853" y="4787"/>
                  </a:lnTo>
                  <a:lnTo>
                    <a:pt x="960" y="4765"/>
                  </a:lnTo>
                  <a:lnTo>
                    <a:pt x="1055" y="4733"/>
                  </a:lnTo>
                  <a:lnTo>
                    <a:pt x="1269" y="4648"/>
                  </a:lnTo>
                  <a:lnTo>
                    <a:pt x="1493" y="4542"/>
                  </a:lnTo>
                  <a:lnTo>
                    <a:pt x="1716" y="4403"/>
                  </a:lnTo>
                  <a:lnTo>
                    <a:pt x="1940" y="4243"/>
                  </a:lnTo>
                  <a:lnTo>
                    <a:pt x="2154" y="4072"/>
                  </a:lnTo>
                  <a:lnTo>
                    <a:pt x="2367" y="3881"/>
                  </a:lnTo>
                  <a:lnTo>
                    <a:pt x="2569" y="3678"/>
                  </a:lnTo>
                  <a:lnTo>
                    <a:pt x="2761" y="3465"/>
                  </a:lnTo>
                  <a:lnTo>
                    <a:pt x="2932" y="3241"/>
                  </a:lnTo>
                  <a:lnTo>
                    <a:pt x="3092" y="3028"/>
                  </a:lnTo>
                  <a:lnTo>
                    <a:pt x="3209" y="2804"/>
                  </a:lnTo>
                  <a:lnTo>
                    <a:pt x="3316" y="2591"/>
                  </a:lnTo>
                  <a:lnTo>
                    <a:pt x="3348" y="2484"/>
                  </a:lnTo>
                  <a:lnTo>
                    <a:pt x="3379" y="2388"/>
                  </a:lnTo>
                  <a:lnTo>
                    <a:pt x="3422" y="2186"/>
                  </a:lnTo>
                  <a:lnTo>
                    <a:pt x="3454" y="1983"/>
                  </a:lnTo>
                  <a:lnTo>
                    <a:pt x="3465" y="1780"/>
                  </a:lnTo>
                  <a:lnTo>
                    <a:pt x="3454" y="1589"/>
                  </a:lnTo>
                  <a:lnTo>
                    <a:pt x="3433" y="1407"/>
                  </a:lnTo>
                  <a:lnTo>
                    <a:pt x="3401" y="1226"/>
                  </a:lnTo>
                  <a:lnTo>
                    <a:pt x="3348" y="1045"/>
                  </a:lnTo>
                  <a:lnTo>
                    <a:pt x="3284" y="885"/>
                  </a:lnTo>
                  <a:lnTo>
                    <a:pt x="3209" y="736"/>
                  </a:lnTo>
                  <a:lnTo>
                    <a:pt x="3124" y="586"/>
                  </a:lnTo>
                  <a:lnTo>
                    <a:pt x="3017" y="458"/>
                  </a:lnTo>
                  <a:lnTo>
                    <a:pt x="2910" y="341"/>
                  </a:lnTo>
                  <a:lnTo>
                    <a:pt x="2782" y="245"/>
                  </a:lnTo>
                  <a:lnTo>
                    <a:pt x="2644" y="160"/>
                  </a:lnTo>
                  <a:lnTo>
                    <a:pt x="2505" y="85"/>
                  </a:lnTo>
                  <a:lnTo>
                    <a:pt x="2356" y="43"/>
                  </a:lnTo>
                  <a:lnTo>
                    <a:pt x="2196" y="11"/>
                  </a:lnTo>
                  <a:lnTo>
                    <a:pt x="2036" y="0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1"/>
            <p:cNvSpPr/>
            <p:nvPr/>
          </p:nvSpPr>
          <p:spPr>
            <a:xfrm>
              <a:off x="876689" y="1437147"/>
              <a:ext cx="291811" cy="330836"/>
            </a:xfrm>
            <a:custGeom>
              <a:rect b="b" l="l" r="r" t="t"/>
              <a:pathLst>
                <a:path extrusionOk="0" h="15726" w="13871">
                  <a:moveTo>
                    <a:pt x="2815" y="1"/>
                  </a:moveTo>
                  <a:lnTo>
                    <a:pt x="2815" y="7293"/>
                  </a:lnTo>
                  <a:lnTo>
                    <a:pt x="1" y="10320"/>
                  </a:lnTo>
                  <a:lnTo>
                    <a:pt x="54" y="10555"/>
                  </a:lnTo>
                  <a:lnTo>
                    <a:pt x="150" y="10821"/>
                  </a:lnTo>
                  <a:lnTo>
                    <a:pt x="278" y="11163"/>
                  </a:lnTo>
                  <a:lnTo>
                    <a:pt x="363" y="11365"/>
                  </a:lnTo>
                  <a:lnTo>
                    <a:pt x="459" y="11578"/>
                  </a:lnTo>
                  <a:lnTo>
                    <a:pt x="566" y="11802"/>
                  </a:lnTo>
                  <a:lnTo>
                    <a:pt x="694" y="12026"/>
                  </a:lnTo>
                  <a:lnTo>
                    <a:pt x="832" y="12271"/>
                  </a:lnTo>
                  <a:lnTo>
                    <a:pt x="982" y="12517"/>
                  </a:lnTo>
                  <a:lnTo>
                    <a:pt x="1152" y="12772"/>
                  </a:lnTo>
                  <a:lnTo>
                    <a:pt x="1344" y="13018"/>
                  </a:lnTo>
                  <a:lnTo>
                    <a:pt x="1547" y="13273"/>
                  </a:lnTo>
                  <a:lnTo>
                    <a:pt x="1781" y="13529"/>
                  </a:lnTo>
                  <a:lnTo>
                    <a:pt x="2026" y="13774"/>
                  </a:lnTo>
                  <a:lnTo>
                    <a:pt x="2282" y="14020"/>
                  </a:lnTo>
                  <a:lnTo>
                    <a:pt x="2570" y="14244"/>
                  </a:lnTo>
                  <a:lnTo>
                    <a:pt x="2879" y="14467"/>
                  </a:lnTo>
                  <a:lnTo>
                    <a:pt x="3210" y="14681"/>
                  </a:lnTo>
                  <a:lnTo>
                    <a:pt x="3561" y="14883"/>
                  </a:lnTo>
                  <a:lnTo>
                    <a:pt x="3743" y="14968"/>
                  </a:lnTo>
                  <a:lnTo>
                    <a:pt x="3935" y="15064"/>
                  </a:lnTo>
                  <a:lnTo>
                    <a:pt x="4127" y="15150"/>
                  </a:lnTo>
                  <a:lnTo>
                    <a:pt x="4329" y="15224"/>
                  </a:lnTo>
                  <a:lnTo>
                    <a:pt x="4542" y="15299"/>
                  </a:lnTo>
                  <a:lnTo>
                    <a:pt x="4755" y="15374"/>
                  </a:lnTo>
                  <a:lnTo>
                    <a:pt x="4979" y="15438"/>
                  </a:lnTo>
                  <a:lnTo>
                    <a:pt x="5203" y="15491"/>
                  </a:lnTo>
                  <a:lnTo>
                    <a:pt x="5438" y="15544"/>
                  </a:lnTo>
                  <a:lnTo>
                    <a:pt x="5672" y="15587"/>
                  </a:lnTo>
                  <a:lnTo>
                    <a:pt x="5928" y="15629"/>
                  </a:lnTo>
                  <a:lnTo>
                    <a:pt x="6173" y="15661"/>
                  </a:lnTo>
                  <a:lnTo>
                    <a:pt x="6440" y="15693"/>
                  </a:lnTo>
                  <a:lnTo>
                    <a:pt x="6706" y="15704"/>
                  </a:lnTo>
                  <a:lnTo>
                    <a:pt x="6984" y="15725"/>
                  </a:lnTo>
                  <a:lnTo>
                    <a:pt x="7549" y="15725"/>
                  </a:lnTo>
                  <a:lnTo>
                    <a:pt x="7815" y="15704"/>
                  </a:lnTo>
                  <a:lnTo>
                    <a:pt x="8082" y="15693"/>
                  </a:lnTo>
                  <a:lnTo>
                    <a:pt x="8348" y="15661"/>
                  </a:lnTo>
                  <a:lnTo>
                    <a:pt x="8593" y="15629"/>
                  </a:lnTo>
                  <a:lnTo>
                    <a:pt x="8839" y="15587"/>
                  </a:lnTo>
                  <a:lnTo>
                    <a:pt x="9073" y="15544"/>
                  </a:lnTo>
                  <a:lnTo>
                    <a:pt x="9297" y="15491"/>
                  </a:lnTo>
                  <a:lnTo>
                    <a:pt x="9521" y="15438"/>
                  </a:lnTo>
                  <a:lnTo>
                    <a:pt x="9734" y="15374"/>
                  </a:lnTo>
                  <a:lnTo>
                    <a:pt x="9937" y="15299"/>
                  </a:lnTo>
                  <a:lnTo>
                    <a:pt x="10139" y="15224"/>
                  </a:lnTo>
                  <a:lnTo>
                    <a:pt x="10331" y="15150"/>
                  </a:lnTo>
                  <a:lnTo>
                    <a:pt x="10512" y="15064"/>
                  </a:lnTo>
                  <a:lnTo>
                    <a:pt x="10694" y="14968"/>
                  </a:lnTo>
                  <a:lnTo>
                    <a:pt x="10864" y="14883"/>
                  </a:lnTo>
                  <a:lnTo>
                    <a:pt x="11035" y="14787"/>
                  </a:lnTo>
                  <a:lnTo>
                    <a:pt x="11195" y="14681"/>
                  </a:lnTo>
                  <a:lnTo>
                    <a:pt x="11493" y="14467"/>
                  </a:lnTo>
                  <a:lnTo>
                    <a:pt x="11781" y="14244"/>
                  </a:lnTo>
                  <a:lnTo>
                    <a:pt x="12037" y="14020"/>
                  </a:lnTo>
                  <a:lnTo>
                    <a:pt x="12271" y="13774"/>
                  </a:lnTo>
                  <a:lnTo>
                    <a:pt x="12485" y="13529"/>
                  </a:lnTo>
                  <a:lnTo>
                    <a:pt x="12676" y="13273"/>
                  </a:lnTo>
                  <a:lnTo>
                    <a:pt x="12847" y="13018"/>
                  </a:lnTo>
                  <a:lnTo>
                    <a:pt x="13007" y="12772"/>
                  </a:lnTo>
                  <a:lnTo>
                    <a:pt x="13156" y="12517"/>
                  </a:lnTo>
                  <a:lnTo>
                    <a:pt x="13273" y="12271"/>
                  </a:lnTo>
                  <a:lnTo>
                    <a:pt x="13391" y="12026"/>
                  </a:lnTo>
                  <a:lnTo>
                    <a:pt x="13487" y="11802"/>
                  </a:lnTo>
                  <a:lnTo>
                    <a:pt x="13561" y="11578"/>
                  </a:lnTo>
                  <a:lnTo>
                    <a:pt x="13636" y="11365"/>
                  </a:lnTo>
                  <a:lnTo>
                    <a:pt x="13689" y="11163"/>
                  </a:lnTo>
                  <a:lnTo>
                    <a:pt x="13785" y="10821"/>
                  </a:lnTo>
                  <a:lnTo>
                    <a:pt x="13838" y="10555"/>
                  </a:lnTo>
                  <a:lnTo>
                    <a:pt x="13860" y="10384"/>
                  </a:lnTo>
                  <a:lnTo>
                    <a:pt x="13870" y="10320"/>
                  </a:lnTo>
                  <a:lnTo>
                    <a:pt x="10896" y="7293"/>
                  </a:lnTo>
                  <a:lnTo>
                    <a:pt x="10896" y="321"/>
                  </a:lnTo>
                  <a:lnTo>
                    <a:pt x="2815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1"/>
            <p:cNvSpPr/>
            <p:nvPr/>
          </p:nvSpPr>
          <p:spPr>
            <a:xfrm>
              <a:off x="935909" y="1437147"/>
              <a:ext cx="170025" cy="125173"/>
            </a:xfrm>
            <a:custGeom>
              <a:rect b="b" l="l" r="r" t="t"/>
              <a:pathLst>
                <a:path extrusionOk="0" h="5950" w="8082">
                  <a:moveTo>
                    <a:pt x="0" y="1"/>
                  </a:moveTo>
                  <a:lnTo>
                    <a:pt x="0" y="4425"/>
                  </a:lnTo>
                  <a:lnTo>
                    <a:pt x="213" y="4596"/>
                  </a:lnTo>
                  <a:lnTo>
                    <a:pt x="437" y="4756"/>
                  </a:lnTo>
                  <a:lnTo>
                    <a:pt x="661" y="4894"/>
                  </a:lnTo>
                  <a:lnTo>
                    <a:pt x="896" y="5043"/>
                  </a:lnTo>
                  <a:lnTo>
                    <a:pt x="1130" y="5171"/>
                  </a:lnTo>
                  <a:lnTo>
                    <a:pt x="1375" y="5289"/>
                  </a:lnTo>
                  <a:lnTo>
                    <a:pt x="1621" y="5395"/>
                  </a:lnTo>
                  <a:lnTo>
                    <a:pt x="1877" y="5502"/>
                  </a:lnTo>
                  <a:lnTo>
                    <a:pt x="2132" y="5587"/>
                  </a:lnTo>
                  <a:lnTo>
                    <a:pt x="2388" y="5672"/>
                  </a:lnTo>
                  <a:lnTo>
                    <a:pt x="2644" y="5747"/>
                  </a:lnTo>
                  <a:lnTo>
                    <a:pt x="2911" y="5800"/>
                  </a:lnTo>
                  <a:lnTo>
                    <a:pt x="3177" y="5854"/>
                  </a:lnTo>
                  <a:lnTo>
                    <a:pt x="3444" y="5896"/>
                  </a:lnTo>
                  <a:lnTo>
                    <a:pt x="3710" y="5928"/>
                  </a:lnTo>
                  <a:lnTo>
                    <a:pt x="3977" y="5939"/>
                  </a:lnTo>
                  <a:lnTo>
                    <a:pt x="4243" y="5950"/>
                  </a:lnTo>
                  <a:lnTo>
                    <a:pt x="4520" y="5950"/>
                  </a:lnTo>
                  <a:lnTo>
                    <a:pt x="4787" y="5928"/>
                  </a:lnTo>
                  <a:lnTo>
                    <a:pt x="5053" y="5907"/>
                  </a:lnTo>
                  <a:lnTo>
                    <a:pt x="5320" y="5864"/>
                  </a:lnTo>
                  <a:lnTo>
                    <a:pt x="5586" y="5811"/>
                  </a:lnTo>
                  <a:lnTo>
                    <a:pt x="5853" y="5758"/>
                  </a:lnTo>
                  <a:lnTo>
                    <a:pt x="6109" y="5683"/>
                  </a:lnTo>
                  <a:lnTo>
                    <a:pt x="6375" y="5598"/>
                  </a:lnTo>
                  <a:lnTo>
                    <a:pt x="6631" y="5502"/>
                  </a:lnTo>
                  <a:lnTo>
                    <a:pt x="6876" y="5395"/>
                  </a:lnTo>
                  <a:lnTo>
                    <a:pt x="7132" y="5278"/>
                  </a:lnTo>
                  <a:lnTo>
                    <a:pt x="7377" y="5139"/>
                  </a:lnTo>
                  <a:lnTo>
                    <a:pt x="7612" y="4990"/>
                  </a:lnTo>
                  <a:lnTo>
                    <a:pt x="7857" y="4841"/>
                  </a:lnTo>
                  <a:lnTo>
                    <a:pt x="8081" y="4670"/>
                  </a:lnTo>
                  <a:lnTo>
                    <a:pt x="8081" y="3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1"/>
            <p:cNvSpPr/>
            <p:nvPr/>
          </p:nvSpPr>
          <p:spPr>
            <a:xfrm>
              <a:off x="832741" y="1050958"/>
              <a:ext cx="361782" cy="478835"/>
            </a:xfrm>
            <a:custGeom>
              <a:rect b="b" l="l" r="r" t="t"/>
              <a:pathLst>
                <a:path extrusionOk="0" h="22761" w="17197">
                  <a:moveTo>
                    <a:pt x="8273" y="0"/>
                  </a:moveTo>
                  <a:lnTo>
                    <a:pt x="7900" y="21"/>
                  </a:lnTo>
                  <a:lnTo>
                    <a:pt x="7537" y="53"/>
                  </a:lnTo>
                  <a:lnTo>
                    <a:pt x="7132" y="107"/>
                  </a:lnTo>
                  <a:lnTo>
                    <a:pt x="6738" y="181"/>
                  </a:lnTo>
                  <a:lnTo>
                    <a:pt x="6354" y="277"/>
                  </a:lnTo>
                  <a:lnTo>
                    <a:pt x="5981" y="384"/>
                  </a:lnTo>
                  <a:lnTo>
                    <a:pt x="5608" y="512"/>
                  </a:lnTo>
                  <a:lnTo>
                    <a:pt x="5245" y="650"/>
                  </a:lnTo>
                  <a:lnTo>
                    <a:pt x="4894" y="810"/>
                  </a:lnTo>
                  <a:lnTo>
                    <a:pt x="4542" y="981"/>
                  </a:lnTo>
                  <a:lnTo>
                    <a:pt x="4211" y="1173"/>
                  </a:lnTo>
                  <a:lnTo>
                    <a:pt x="3881" y="1386"/>
                  </a:lnTo>
                  <a:lnTo>
                    <a:pt x="3572" y="1599"/>
                  </a:lnTo>
                  <a:lnTo>
                    <a:pt x="3262" y="1834"/>
                  </a:lnTo>
                  <a:lnTo>
                    <a:pt x="2975" y="2079"/>
                  </a:lnTo>
                  <a:lnTo>
                    <a:pt x="2687" y="2335"/>
                  </a:lnTo>
                  <a:lnTo>
                    <a:pt x="2420" y="2612"/>
                  </a:lnTo>
                  <a:lnTo>
                    <a:pt x="2164" y="2889"/>
                  </a:lnTo>
                  <a:lnTo>
                    <a:pt x="1919" y="3188"/>
                  </a:lnTo>
                  <a:lnTo>
                    <a:pt x="1685" y="3497"/>
                  </a:lnTo>
                  <a:lnTo>
                    <a:pt x="1461" y="3806"/>
                  </a:lnTo>
                  <a:lnTo>
                    <a:pt x="1258" y="4136"/>
                  </a:lnTo>
                  <a:lnTo>
                    <a:pt x="1066" y="4467"/>
                  </a:lnTo>
                  <a:lnTo>
                    <a:pt x="896" y="4808"/>
                  </a:lnTo>
                  <a:lnTo>
                    <a:pt x="725" y="5160"/>
                  </a:lnTo>
                  <a:lnTo>
                    <a:pt x="587" y="5522"/>
                  </a:lnTo>
                  <a:lnTo>
                    <a:pt x="448" y="5885"/>
                  </a:lnTo>
                  <a:lnTo>
                    <a:pt x="341" y="6269"/>
                  </a:lnTo>
                  <a:lnTo>
                    <a:pt x="235" y="6642"/>
                  </a:lnTo>
                  <a:lnTo>
                    <a:pt x="160" y="7026"/>
                  </a:lnTo>
                  <a:lnTo>
                    <a:pt x="86" y="7420"/>
                  </a:lnTo>
                  <a:lnTo>
                    <a:pt x="43" y="7814"/>
                  </a:lnTo>
                  <a:lnTo>
                    <a:pt x="11" y="8220"/>
                  </a:lnTo>
                  <a:lnTo>
                    <a:pt x="0" y="8625"/>
                  </a:lnTo>
                  <a:lnTo>
                    <a:pt x="0" y="9158"/>
                  </a:lnTo>
                  <a:lnTo>
                    <a:pt x="11" y="9691"/>
                  </a:lnTo>
                  <a:lnTo>
                    <a:pt x="32" y="10202"/>
                  </a:lnTo>
                  <a:lnTo>
                    <a:pt x="64" y="10703"/>
                  </a:lnTo>
                  <a:lnTo>
                    <a:pt x="107" y="11194"/>
                  </a:lnTo>
                  <a:lnTo>
                    <a:pt x="160" y="11663"/>
                  </a:lnTo>
                  <a:lnTo>
                    <a:pt x="214" y="12121"/>
                  </a:lnTo>
                  <a:lnTo>
                    <a:pt x="277" y="12569"/>
                  </a:lnTo>
                  <a:lnTo>
                    <a:pt x="352" y="13006"/>
                  </a:lnTo>
                  <a:lnTo>
                    <a:pt x="437" y="13422"/>
                  </a:lnTo>
                  <a:lnTo>
                    <a:pt x="523" y="13838"/>
                  </a:lnTo>
                  <a:lnTo>
                    <a:pt x="619" y="14232"/>
                  </a:lnTo>
                  <a:lnTo>
                    <a:pt x="725" y="14616"/>
                  </a:lnTo>
                  <a:lnTo>
                    <a:pt x="832" y="14989"/>
                  </a:lnTo>
                  <a:lnTo>
                    <a:pt x="949" y="15352"/>
                  </a:lnTo>
                  <a:lnTo>
                    <a:pt x="1066" y="15703"/>
                  </a:lnTo>
                  <a:lnTo>
                    <a:pt x="1194" y="16045"/>
                  </a:lnTo>
                  <a:lnTo>
                    <a:pt x="1333" y="16375"/>
                  </a:lnTo>
                  <a:lnTo>
                    <a:pt x="1471" y="16695"/>
                  </a:lnTo>
                  <a:lnTo>
                    <a:pt x="1610" y="17004"/>
                  </a:lnTo>
                  <a:lnTo>
                    <a:pt x="1759" y="17302"/>
                  </a:lnTo>
                  <a:lnTo>
                    <a:pt x="1919" y="17590"/>
                  </a:lnTo>
                  <a:lnTo>
                    <a:pt x="2068" y="17867"/>
                  </a:lnTo>
                  <a:lnTo>
                    <a:pt x="2239" y="18134"/>
                  </a:lnTo>
                  <a:lnTo>
                    <a:pt x="2399" y="18390"/>
                  </a:lnTo>
                  <a:lnTo>
                    <a:pt x="2570" y="18635"/>
                  </a:lnTo>
                  <a:lnTo>
                    <a:pt x="2740" y="18870"/>
                  </a:lnTo>
                  <a:lnTo>
                    <a:pt x="2911" y="19104"/>
                  </a:lnTo>
                  <a:lnTo>
                    <a:pt x="3092" y="19317"/>
                  </a:lnTo>
                  <a:lnTo>
                    <a:pt x="3273" y="19531"/>
                  </a:lnTo>
                  <a:lnTo>
                    <a:pt x="3444" y="19733"/>
                  </a:lnTo>
                  <a:lnTo>
                    <a:pt x="3636" y="19925"/>
                  </a:lnTo>
                  <a:lnTo>
                    <a:pt x="3817" y="20117"/>
                  </a:lnTo>
                  <a:lnTo>
                    <a:pt x="3998" y="20287"/>
                  </a:lnTo>
                  <a:lnTo>
                    <a:pt x="4371" y="20618"/>
                  </a:lnTo>
                  <a:lnTo>
                    <a:pt x="4744" y="20927"/>
                  </a:lnTo>
                  <a:lnTo>
                    <a:pt x="5128" y="21194"/>
                  </a:lnTo>
                  <a:lnTo>
                    <a:pt x="5491" y="21439"/>
                  </a:lnTo>
                  <a:lnTo>
                    <a:pt x="5864" y="21663"/>
                  </a:lnTo>
                  <a:lnTo>
                    <a:pt x="6216" y="21855"/>
                  </a:lnTo>
                  <a:lnTo>
                    <a:pt x="6567" y="22025"/>
                  </a:lnTo>
                  <a:lnTo>
                    <a:pt x="6908" y="22174"/>
                  </a:lnTo>
                  <a:lnTo>
                    <a:pt x="7228" y="22302"/>
                  </a:lnTo>
                  <a:lnTo>
                    <a:pt x="7537" y="22409"/>
                  </a:lnTo>
                  <a:lnTo>
                    <a:pt x="7836" y="22505"/>
                  </a:lnTo>
                  <a:lnTo>
                    <a:pt x="8102" y="22580"/>
                  </a:lnTo>
                  <a:lnTo>
                    <a:pt x="8348" y="22643"/>
                  </a:lnTo>
                  <a:lnTo>
                    <a:pt x="8572" y="22697"/>
                  </a:lnTo>
                  <a:lnTo>
                    <a:pt x="8774" y="22739"/>
                  </a:lnTo>
                  <a:lnTo>
                    <a:pt x="8891" y="22750"/>
                  </a:lnTo>
                  <a:lnTo>
                    <a:pt x="9009" y="22761"/>
                  </a:lnTo>
                  <a:lnTo>
                    <a:pt x="9254" y="22761"/>
                  </a:lnTo>
                  <a:lnTo>
                    <a:pt x="9371" y="22739"/>
                  </a:lnTo>
                  <a:lnTo>
                    <a:pt x="9499" y="22718"/>
                  </a:lnTo>
                  <a:lnTo>
                    <a:pt x="9616" y="22697"/>
                  </a:lnTo>
                  <a:lnTo>
                    <a:pt x="9734" y="22654"/>
                  </a:lnTo>
                  <a:lnTo>
                    <a:pt x="10064" y="22537"/>
                  </a:lnTo>
                  <a:lnTo>
                    <a:pt x="10384" y="22409"/>
                  </a:lnTo>
                  <a:lnTo>
                    <a:pt x="10693" y="22270"/>
                  </a:lnTo>
                  <a:lnTo>
                    <a:pt x="11002" y="22132"/>
                  </a:lnTo>
                  <a:lnTo>
                    <a:pt x="11290" y="21983"/>
                  </a:lnTo>
                  <a:lnTo>
                    <a:pt x="11578" y="21833"/>
                  </a:lnTo>
                  <a:lnTo>
                    <a:pt x="11855" y="21673"/>
                  </a:lnTo>
                  <a:lnTo>
                    <a:pt x="12122" y="21503"/>
                  </a:lnTo>
                  <a:lnTo>
                    <a:pt x="12377" y="21332"/>
                  </a:lnTo>
                  <a:lnTo>
                    <a:pt x="12633" y="21151"/>
                  </a:lnTo>
                  <a:lnTo>
                    <a:pt x="12868" y="20970"/>
                  </a:lnTo>
                  <a:lnTo>
                    <a:pt x="13102" y="20778"/>
                  </a:lnTo>
                  <a:lnTo>
                    <a:pt x="13326" y="20586"/>
                  </a:lnTo>
                  <a:lnTo>
                    <a:pt x="13550" y="20383"/>
                  </a:lnTo>
                  <a:lnTo>
                    <a:pt x="13753" y="20181"/>
                  </a:lnTo>
                  <a:lnTo>
                    <a:pt x="13955" y="19978"/>
                  </a:lnTo>
                  <a:lnTo>
                    <a:pt x="14158" y="19765"/>
                  </a:lnTo>
                  <a:lnTo>
                    <a:pt x="14339" y="19541"/>
                  </a:lnTo>
                  <a:lnTo>
                    <a:pt x="14520" y="19317"/>
                  </a:lnTo>
                  <a:lnTo>
                    <a:pt x="14691" y="19093"/>
                  </a:lnTo>
                  <a:lnTo>
                    <a:pt x="14861" y="18870"/>
                  </a:lnTo>
                  <a:lnTo>
                    <a:pt x="15021" y="18635"/>
                  </a:lnTo>
                  <a:lnTo>
                    <a:pt x="15171" y="18401"/>
                  </a:lnTo>
                  <a:lnTo>
                    <a:pt x="15320" y="18155"/>
                  </a:lnTo>
                  <a:lnTo>
                    <a:pt x="15458" y="17910"/>
                  </a:lnTo>
                  <a:lnTo>
                    <a:pt x="15586" y="17665"/>
                  </a:lnTo>
                  <a:lnTo>
                    <a:pt x="15714" y="17420"/>
                  </a:lnTo>
                  <a:lnTo>
                    <a:pt x="15831" y="17175"/>
                  </a:lnTo>
                  <a:lnTo>
                    <a:pt x="16055" y="16663"/>
                  </a:lnTo>
                  <a:lnTo>
                    <a:pt x="16258" y="16140"/>
                  </a:lnTo>
                  <a:lnTo>
                    <a:pt x="16428" y="15618"/>
                  </a:lnTo>
                  <a:lnTo>
                    <a:pt x="16588" y="15096"/>
                  </a:lnTo>
                  <a:lnTo>
                    <a:pt x="16727" y="14563"/>
                  </a:lnTo>
                  <a:lnTo>
                    <a:pt x="16834" y="14019"/>
                  </a:lnTo>
                  <a:lnTo>
                    <a:pt x="16940" y="13486"/>
                  </a:lnTo>
                  <a:lnTo>
                    <a:pt x="17015" y="12953"/>
                  </a:lnTo>
                  <a:lnTo>
                    <a:pt x="17079" y="12409"/>
                  </a:lnTo>
                  <a:lnTo>
                    <a:pt x="17132" y="11887"/>
                  </a:lnTo>
                  <a:lnTo>
                    <a:pt x="17164" y="11354"/>
                  </a:lnTo>
                  <a:lnTo>
                    <a:pt x="17185" y="10831"/>
                  </a:lnTo>
                  <a:lnTo>
                    <a:pt x="17196" y="10320"/>
                  </a:lnTo>
                  <a:lnTo>
                    <a:pt x="17196" y="9819"/>
                  </a:lnTo>
                  <a:lnTo>
                    <a:pt x="17185" y="9318"/>
                  </a:lnTo>
                  <a:lnTo>
                    <a:pt x="17175" y="8838"/>
                  </a:lnTo>
                  <a:lnTo>
                    <a:pt x="17143" y="8369"/>
                  </a:lnTo>
                  <a:lnTo>
                    <a:pt x="17111" y="7910"/>
                  </a:lnTo>
                  <a:lnTo>
                    <a:pt x="17068" y="7569"/>
                  </a:lnTo>
                  <a:lnTo>
                    <a:pt x="17025" y="7228"/>
                  </a:lnTo>
                  <a:lnTo>
                    <a:pt x="16962" y="6898"/>
                  </a:lnTo>
                  <a:lnTo>
                    <a:pt x="16887" y="6567"/>
                  </a:lnTo>
                  <a:lnTo>
                    <a:pt x="16802" y="6237"/>
                  </a:lnTo>
                  <a:lnTo>
                    <a:pt x="16706" y="5917"/>
                  </a:lnTo>
                  <a:lnTo>
                    <a:pt x="16588" y="5597"/>
                  </a:lnTo>
                  <a:lnTo>
                    <a:pt x="16471" y="5288"/>
                  </a:lnTo>
                  <a:lnTo>
                    <a:pt x="16333" y="4979"/>
                  </a:lnTo>
                  <a:lnTo>
                    <a:pt x="16194" y="4680"/>
                  </a:lnTo>
                  <a:lnTo>
                    <a:pt x="16034" y="4392"/>
                  </a:lnTo>
                  <a:lnTo>
                    <a:pt x="15863" y="4105"/>
                  </a:lnTo>
                  <a:lnTo>
                    <a:pt x="15693" y="3827"/>
                  </a:lnTo>
                  <a:lnTo>
                    <a:pt x="15501" y="3550"/>
                  </a:lnTo>
                  <a:lnTo>
                    <a:pt x="15309" y="3284"/>
                  </a:lnTo>
                  <a:lnTo>
                    <a:pt x="15096" y="3028"/>
                  </a:lnTo>
                  <a:lnTo>
                    <a:pt x="14883" y="2783"/>
                  </a:lnTo>
                  <a:lnTo>
                    <a:pt x="14659" y="2537"/>
                  </a:lnTo>
                  <a:lnTo>
                    <a:pt x="14424" y="2314"/>
                  </a:lnTo>
                  <a:lnTo>
                    <a:pt x="14179" y="2090"/>
                  </a:lnTo>
                  <a:lnTo>
                    <a:pt x="13923" y="1876"/>
                  </a:lnTo>
                  <a:lnTo>
                    <a:pt x="13657" y="1674"/>
                  </a:lnTo>
                  <a:lnTo>
                    <a:pt x="13390" y="1482"/>
                  </a:lnTo>
                  <a:lnTo>
                    <a:pt x="13113" y="1301"/>
                  </a:lnTo>
                  <a:lnTo>
                    <a:pt x="12825" y="1120"/>
                  </a:lnTo>
                  <a:lnTo>
                    <a:pt x="12537" y="960"/>
                  </a:lnTo>
                  <a:lnTo>
                    <a:pt x="12239" y="810"/>
                  </a:lnTo>
                  <a:lnTo>
                    <a:pt x="11930" y="672"/>
                  </a:lnTo>
                  <a:lnTo>
                    <a:pt x="11621" y="555"/>
                  </a:lnTo>
                  <a:lnTo>
                    <a:pt x="11301" y="437"/>
                  </a:lnTo>
                  <a:lnTo>
                    <a:pt x="10970" y="341"/>
                  </a:lnTo>
                  <a:lnTo>
                    <a:pt x="10640" y="245"/>
                  </a:lnTo>
                  <a:lnTo>
                    <a:pt x="10235" y="160"/>
                  </a:lnTo>
                  <a:lnTo>
                    <a:pt x="9829" y="96"/>
                  </a:lnTo>
                  <a:lnTo>
                    <a:pt x="9435" y="43"/>
                  </a:lnTo>
                  <a:lnTo>
                    <a:pt x="9041" y="11"/>
                  </a:lnTo>
                  <a:lnTo>
                    <a:pt x="8657" y="0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1"/>
            <p:cNvSpPr/>
            <p:nvPr/>
          </p:nvSpPr>
          <p:spPr>
            <a:xfrm>
              <a:off x="746845" y="1617693"/>
              <a:ext cx="585368" cy="763914"/>
            </a:xfrm>
            <a:custGeom>
              <a:rect b="b" l="l" r="r" t="t"/>
              <a:pathLst>
                <a:path extrusionOk="0" h="36312" w="27825">
                  <a:moveTo>
                    <a:pt x="6056" y="1"/>
                  </a:moveTo>
                  <a:lnTo>
                    <a:pt x="5618" y="566"/>
                  </a:lnTo>
                  <a:lnTo>
                    <a:pt x="5203" y="1120"/>
                  </a:lnTo>
                  <a:lnTo>
                    <a:pt x="4808" y="1674"/>
                  </a:lnTo>
                  <a:lnTo>
                    <a:pt x="4435" y="2208"/>
                  </a:lnTo>
                  <a:lnTo>
                    <a:pt x="4083" y="2751"/>
                  </a:lnTo>
                  <a:lnTo>
                    <a:pt x="3753" y="3284"/>
                  </a:lnTo>
                  <a:lnTo>
                    <a:pt x="3444" y="3807"/>
                  </a:lnTo>
                  <a:lnTo>
                    <a:pt x="3156" y="4318"/>
                  </a:lnTo>
                  <a:lnTo>
                    <a:pt x="2879" y="4830"/>
                  </a:lnTo>
                  <a:lnTo>
                    <a:pt x="2633" y="5342"/>
                  </a:lnTo>
                  <a:lnTo>
                    <a:pt x="2388" y="5832"/>
                  </a:lnTo>
                  <a:lnTo>
                    <a:pt x="2175" y="6333"/>
                  </a:lnTo>
                  <a:lnTo>
                    <a:pt x="1972" y="6813"/>
                  </a:lnTo>
                  <a:lnTo>
                    <a:pt x="1791" y="7293"/>
                  </a:lnTo>
                  <a:lnTo>
                    <a:pt x="1621" y="7762"/>
                  </a:lnTo>
                  <a:lnTo>
                    <a:pt x="1471" y="8220"/>
                  </a:lnTo>
                  <a:lnTo>
                    <a:pt x="1333" y="8679"/>
                  </a:lnTo>
                  <a:lnTo>
                    <a:pt x="1205" y="9126"/>
                  </a:lnTo>
                  <a:lnTo>
                    <a:pt x="1098" y="9574"/>
                  </a:lnTo>
                  <a:lnTo>
                    <a:pt x="1002" y="10011"/>
                  </a:lnTo>
                  <a:lnTo>
                    <a:pt x="917" y="10438"/>
                  </a:lnTo>
                  <a:lnTo>
                    <a:pt x="842" y="10853"/>
                  </a:lnTo>
                  <a:lnTo>
                    <a:pt x="789" y="11258"/>
                  </a:lnTo>
                  <a:lnTo>
                    <a:pt x="736" y="11664"/>
                  </a:lnTo>
                  <a:lnTo>
                    <a:pt x="704" y="12058"/>
                  </a:lnTo>
                  <a:lnTo>
                    <a:pt x="683" y="12442"/>
                  </a:lnTo>
                  <a:lnTo>
                    <a:pt x="661" y="12826"/>
                  </a:lnTo>
                  <a:lnTo>
                    <a:pt x="661" y="13199"/>
                  </a:lnTo>
                  <a:lnTo>
                    <a:pt x="661" y="13561"/>
                  </a:lnTo>
                  <a:lnTo>
                    <a:pt x="672" y="13913"/>
                  </a:lnTo>
                  <a:lnTo>
                    <a:pt x="693" y="14254"/>
                  </a:lnTo>
                  <a:lnTo>
                    <a:pt x="715" y="14595"/>
                  </a:lnTo>
                  <a:lnTo>
                    <a:pt x="757" y="14915"/>
                  </a:lnTo>
                  <a:lnTo>
                    <a:pt x="789" y="15235"/>
                  </a:lnTo>
                  <a:lnTo>
                    <a:pt x="842" y="15544"/>
                  </a:lnTo>
                  <a:lnTo>
                    <a:pt x="896" y="15843"/>
                  </a:lnTo>
                  <a:lnTo>
                    <a:pt x="949" y="16141"/>
                  </a:lnTo>
                  <a:lnTo>
                    <a:pt x="1013" y="16418"/>
                  </a:lnTo>
                  <a:lnTo>
                    <a:pt x="1141" y="16951"/>
                  </a:lnTo>
                  <a:lnTo>
                    <a:pt x="1290" y="17452"/>
                  </a:lnTo>
                  <a:lnTo>
                    <a:pt x="1450" y="17911"/>
                  </a:lnTo>
                  <a:lnTo>
                    <a:pt x="1610" y="18326"/>
                  </a:lnTo>
                  <a:lnTo>
                    <a:pt x="1770" y="18710"/>
                  </a:lnTo>
                  <a:lnTo>
                    <a:pt x="1919" y="19041"/>
                  </a:lnTo>
                  <a:lnTo>
                    <a:pt x="2068" y="19339"/>
                  </a:lnTo>
                  <a:lnTo>
                    <a:pt x="2207" y="19584"/>
                  </a:lnTo>
                  <a:lnTo>
                    <a:pt x="2324" y="19798"/>
                  </a:lnTo>
                  <a:lnTo>
                    <a:pt x="2506" y="20075"/>
                  </a:lnTo>
                  <a:lnTo>
                    <a:pt x="2569" y="20171"/>
                  </a:lnTo>
                  <a:lnTo>
                    <a:pt x="0" y="34840"/>
                  </a:lnTo>
                  <a:lnTo>
                    <a:pt x="213" y="34936"/>
                  </a:lnTo>
                  <a:lnTo>
                    <a:pt x="437" y="35021"/>
                  </a:lnTo>
                  <a:lnTo>
                    <a:pt x="693" y="35106"/>
                  </a:lnTo>
                  <a:lnTo>
                    <a:pt x="960" y="35192"/>
                  </a:lnTo>
                  <a:lnTo>
                    <a:pt x="1258" y="35266"/>
                  </a:lnTo>
                  <a:lnTo>
                    <a:pt x="1567" y="35341"/>
                  </a:lnTo>
                  <a:lnTo>
                    <a:pt x="1887" y="35416"/>
                  </a:lnTo>
                  <a:lnTo>
                    <a:pt x="2239" y="35490"/>
                  </a:lnTo>
                  <a:lnTo>
                    <a:pt x="2975" y="35618"/>
                  </a:lnTo>
                  <a:lnTo>
                    <a:pt x="3774" y="35735"/>
                  </a:lnTo>
                  <a:lnTo>
                    <a:pt x="4627" y="35842"/>
                  </a:lnTo>
                  <a:lnTo>
                    <a:pt x="5533" y="35949"/>
                  </a:lnTo>
                  <a:lnTo>
                    <a:pt x="6482" y="36034"/>
                  </a:lnTo>
                  <a:lnTo>
                    <a:pt x="7473" y="36109"/>
                  </a:lnTo>
                  <a:lnTo>
                    <a:pt x="8497" y="36172"/>
                  </a:lnTo>
                  <a:lnTo>
                    <a:pt x="9542" y="36215"/>
                  </a:lnTo>
                  <a:lnTo>
                    <a:pt x="10618" y="36258"/>
                  </a:lnTo>
                  <a:lnTo>
                    <a:pt x="11706" y="36290"/>
                  </a:lnTo>
                  <a:lnTo>
                    <a:pt x="12804" y="36300"/>
                  </a:lnTo>
                  <a:lnTo>
                    <a:pt x="13912" y="36311"/>
                  </a:lnTo>
                  <a:lnTo>
                    <a:pt x="15021" y="36300"/>
                  </a:lnTo>
                  <a:lnTo>
                    <a:pt x="16119" y="36290"/>
                  </a:lnTo>
                  <a:lnTo>
                    <a:pt x="17207" y="36258"/>
                  </a:lnTo>
                  <a:lnTo>
                    <a:pt x="18273" y="36215"/>
                  </a:lnTo>
                  <a:lnTo>
                    <a:pt x="19328" y="36172"/>
                  </a:lnTo>
                  <a:lnTo>
                    <a:pt x="20352" y="36109"/>
                  </a:lnTo>
                  <a:lnTo>
                    <a:pt x="21332" y="36034"/>
                  </a:lnTo>
                  <a:lnTo>
                    <a:pt x="22281" y="35949"/>
                  </a:lnTo>
                  <a:lnTo>
                    <a:pt x="23187" y="35842"/>
                  </a:lnTo>
                  <a:lnTo>
                    <a:pt x="24051" y="35735"/>
                  </a:lnTo>
                  <a:lnTo>
                    <a:pt x="24850" y="35618"/>
                  </a:lnTo>
                  <a:lnTo>
                    <a:pt x="25586" y="35490"/>
                  </a:lnTo>
                  <a:lnTo>
                    <a:pt x="25927" y="35416"/>
                  </a:lnTo>
                  <a:lnTo>
                    <a:pt x="26258" y="35341"/>
                  </a:lnTo>
                  <a:lnTo>
                    <a:pt x="26567" y="35266"/>
                  </a:lnTo>
                  <a:lnTo>
                    <a:pt x="26855" y="35192"/>
                  </a:lnTo>
                  <a:lnTo>
                    <a:pt x="27132" y="35106"/>
                  </a:lnTo>
                  <a:lnTo>
                    <a:pt x="27388" y="35021"/>
                  </a:lnTo>
                  <a:lnTo>
                    <a:pt x="27612" y="34936"/>
                  </a:lnTo>
                  <a:lnTo>
                    <a:pt x="27825" y="34840"/>
                  </a:lnTo>
                  <a:lnTo>
                    <a:pt x="23294" y="20171"/>
                  </a:lnTo>
                  <a:lnTo>
                    <a:pt x="23358" y="20075"/>
                  </a:lnTo>
                  <a:lnTo>
                    <a:pt x="23528" y="19798"/>
                  </a:lnTo>
                  <a:lnTo>
                    <a:pt x="23656" y="19584"/>
                  </a:lnTo>
                  <a:lnTo>
                    <a:pt x="23784" y="19339"/>
                  </a:lnTo>
                  <a:lnTo>
                    <a:pt x="23934" y="19041"/>
                  </a:lnTo>
                  <a:lnTo>
                    <a:pt x="24093" y="18710"/>
                  </a:lnTo>
                  <a:lnTo>
                    <a:pt x="24253" y="18326"/>
                  </a:lnTo>
                  <a:lnTo>
                    <a:pt x="24413" y="17911"/>
                  </a:lnTo>
                  <a:lnTo>
                    <a:pt x="24563" y="17452"/>
                  </a:lnTo>
                  <a:lnTo>
                    <a:pt x="24712" y="16951"/>
                  </a:lnTo>
                  <a:lnTo>
                    <a:pt x="24850" y="16418"/>
                  </a:lnTo>
                  <a:lnTo>
                    <a:pt x="24914" y="16141"/>
                  </a:lnTo>
                  <a:lnTo>
                    <a:pt x="24968" y="15843"/>
                  </a:lnTo>
                  <a:lnTo>
                    <a:pt x="25021" y="15544"/>
                  </a:lnTo>
                  <a:lnTo>
                    <a:pt x="25064" y="15235"/>
                  </a:lnTo>
                  <a:lnTo>
                    <a:pt x="25106" y="14915"/>
                  </a:lnTo>
                  <a:lnTo>
                    <a:pt x="25138" y="14595"/>
                  </a:lnTo>
                  <a:lnTo>
                    <a:pt x="25170" y="14254"/>
                  </a:lnTo>
                  <a:lnTo>
                    <a:pt x="25192" y="13913"/>
                  </a:lnTo>
                  <a:lnTo>
                    <a:pt x="25202" y="13561"/>
                  </a:lnTo>
                  <a:lnTo>
                    <a:pt x="25202" y="13199"/>
                  </a:lnTo>
                  <a:lnTo>
                    <a:pt x="25192" y="12826"/>
                  </a:lnTo>
                  <a:lnTo>
                    <a:pt x="25181" y="12442"/>
                  </a:lnTo>
                  <a:lnTo>
                    <a:pt x="25160" y="12058"/>
                  </a:lnTo>
                  <a:lnTo>
                    <a:pt x="25117" y="11664"/>
                  </a:lnTo>
                  <a:lnTo>
                    <a:pt x="25074" y="11258"/>
                  </a:lnTo>
                  <a:lnTo>
                    <a:pt x="25010" y="10853"/>
                  </a:lnTo>
                  <a:lnTo>
                    <a:pt x="24946" y="10438"/>
                  </a:lnTo>
                  <a:lnTo>
                    <a:pt x="24861" y="10011"/>
                  </a:lnTo>
                  <a:lnTo>
                    <a:pt x="24765" y="9574"/>
                  </a:lnTo>
                  <a:lnTo>
                    <a:pt x="24659" y="9126"/>
                  </a:lnTo>
                  <a:lnTo>
                    <a:pt x="24531" y="8679"/>
                  </a:lnTo>
                  <a:lnTo>
                    <a:pt x="24392" y="8220"/>
                  </a:lnTo>
                  <a:lnTo>
                    <a:pt x="24243" y="7762"/>
                  </a:lnTo>
                  <a:lnTo>
                    <a:pt x="24072" y="7293"/>
                  </a:lnTo>
                  <a:lnTo>
                    <a:pt x="23891" y="6813"/>
                  </a:lnTo>
                  <a:lnTo>
                    <a:pt x="23688" y="6333"/>
                  </a:lnTo>
                  <a:lnTo>
                    <a:pt x="23465" y="5832"/>
                  </a:lnTo>
                  <a:lnTo>
                    <a:pt x="23230" y="5342"/>
                  </a:lnTo>
                  <a:lnTo>
                    <a:pt x="22974" y="4830"/>
                  </a:lnTo>
                  <a:lnTo>
                    <a:pt x="22708" y="4318"/>
                  </a:lnTo>
                  <a:lnTo>
                    <a:pt x="22409" y="3807"/>
                  </a:lnTo>
                  <a:lnTo>
                    <a:pt x="22100" y="3284"/>
                  </a:lnTo>
                  <a:lnTo>
                    <a:pt x="21769" y="2751"/>
                  </a:lnTo>
                  <a:lnTo>
                    <a:pt x="21418" y="2208"/>
                  </a:lnTo>
                  <a:lnTo>
                    <a:pt x="21045" y="1674"/>
                  </a:lnTo>
                  <a:lnTo>
                    <a:pt x="20661" y="1120"/>
                  </a:lnTo>
                  <a:lnTo>
                    <a:pt x="20245" y="566"/>
                  </a:lnTo>
                  <a:lnTo>
                    <a:pt x="19797" y="1"/>
                  </a:lnTo>
                  <a:lnTo>
                    <a:pt x="19776" y="75"/>
                  </a:lnTo>
                  <a:lnTo>
                    <a:pt x="19691" y="257"/>
                  </a:lnTo>
                  <a:lnTo>
                    <a:pt x="19616" y="385"/>
                  </a:lnTo>
                  <a:lnTo>
                    <a:pt x="19531" y="523"/>
                  </a:lnTo>
                  <a:lnTo>
                    <a:pt x="19403" y="694"/>
                  </a:lnTo>
                  <a:lnTo>
                    <a:pt x="19264" y="875"/>
                  </a:lnTo>
                  <a:lnTo>
                    <a:pt x="19083" y="1067"/>
                  </a:lnTo>
                  <a:lnTo>
                    <a:pt x="18880" y="1280"/>
                  </a:lnTo>
                  <a:lnTo>
                    <a:pt x="18635" y="1493"/>
                  </a:lnTo>
                  <a:lnTo>
                    <a:pt x="18358" y="1706"/>
                  </a:lnTo>
                  <a:lnTo>
                    <a:pt x="18038" y="1920"/>
                  </a:lnTo>
                  <a:lnTo>
                    <a:pt x="17686" y="2144"/>
                  </a:lnTo>
                  <a:lnTo>
                    <a:pt x="17484" y="2250"/>
                  </a:lnTo>
                  <a:lnTo>
                    <a:pt x="17281" y="2357"/>
                  </a:lnTo>
                  <a:lnTo>
                    <a:pt x="17068" y="2463"/>
                  </a:lnTo>
                  <a:lnTo>
                    <a:pt x="16834" y="2570"/>
                  </a:lnTo>
                  <a:lnTo>
                    <a:pt x="16599" y="2666"/>
                  </a:lnTo>
                  <a:lnTo>
                    <a:pt x="16364" y="2751"/>
                  </a:lnTo>
                  <a:lnTo>
                    <a:pt x="16130" y="2836"/>
                  </a:lnTo>
                  <a:lnTo>
                    <a:pt x="15885" y="2922"/>
                  </a:lnTo>
                  <a:lnTo>
                    <a:pt x="15650" y="2996"/>
                  </a:lnTo>
                  <a:lnTo>
                    <a:pt x="15405" y="3060"/>
                  </a:lnTo>
                  <a:lnTo>
                    <a:pt x="15160" y="3114"/>
                  </a:lnTo>
                  <a:lnTo>
                    <a:pt x="14915" y="3178"/>
                  </a:lnTo>
                  <a:lnTo>
                    <a:pt x="14424" y="3263"/>
                  </a:lnTo>
                  <a:lnTo>
                    <a:pt x="13923" y="3327"/>
                  </a:lnTo>
                  <a:lnTo>
                    <a:pt x="13433" y="3359"/>
                  </a:lnTo>
                  <a:lnTo>
                    <a:pt x="12932" y="3370"/>
                  </a:lnTo>
                  <a:lnTo>
                    <a:pt x="12431" y="3359"/>
                  </a:lnTo>
                  <a:lnTo>
                    <a:pt x="11930" y="3327"/>
                  </a:lnTo>
                  <a:lnTo>
                    <a:pt x="11439" y="3263"/>
                  </a:lnTo>
                  <a:lnTo>
                    <a:pt x="10938" y="3178"/>
                  </a:lnTo>
                  <a:lnTo>
                    <a:pt x="10704" y="3114"/>
                  </a:lnTo>
                  <a:lnTo>
                    <a:pt x="10458" y="3060"/>
                  </a:lnTo>
                  <a:lnTo>
                    <a:pt x="10213" y="2996"/>
                  </a:lnTo>
                  <a:lnTo>
                    <a:pt x="9968" y="2922"/>
                  </a:lnTo>
                  <a:lnTo>
                    <a:pt x="9733" y="2836"/>
                  </a:lnTo>
                  <a:lnTo>
                    <a:pt x="9499" y="2751"/>
                  </a:lnTo>
                  <a:lnTo>
                    <a:pt x="9254" y="2666"/>
                  </a:lnTo>
                  <a:lnTo>
                    <a:pt x="9030" y="2570"/>
                  </a:lnTo>
                  <a:lnTo>
                    <a:pt x="8795" y="2463"/>
                  </a:lnTo>
                  <a:lnTo>
                    <a:pt x="8582" y="2357"/>
                  </a:lnTo>
                  <a:lnTo>
                    <a:pt x="8369" y="2250"/>
                  </a:lnTo>
                  <a:lnTo>
                    <a:pt x="8177" y="2144"/>
                  </a:lnTo>
                  <a:lnTo>
                    <a:pt x="7815" y="1920"/>
                  </a:lnTo>
                  <a:lnTo>
                    <a:pt x="7505" y="1706"/>
                  </a:lnTo>
                  <a:lnTo>
                    <a:pt x="7228" y="1493"/>
                  </a:lnTo>
                  <a:lnTo>
                    <a:pt x="6983" y="1280"/>
                  </a:lnTo>
                  <a:lnTo>
                    <a:pt x="6770" y="1067"/>
                  </a:lnTo>
                  <a:lnTo>
                    <a:pt x="6599" y="875"/>
                  </a:lnTo>
                  <a:lnTo>
                    <a:pt x="6450" y="694"/>
                  </a:lnTo>
                  <a:lnTo>
                    <a:pt x="6333" y="523"/>
                  </a:lnTo>
                  <a:lnTo>
                    <a:pt x="6237" y="385"/>
                  </a:lnTo>
                  <a:lnTo>
                    <a:pt x="6173" y="257"/>
                  </a:lnTo>
                  <a:lnTo>
                    <a:pt x="6077" y="75"/>
                  </a:lnTo>
                  <a:lnTo>
                    <a:pt x="6056" y="1"/>
                  </a:lnTo>
                  <a:close/>
                </a:path>
              </a:pathLst>
            </a:custGeom>
            <a:solidFill>
              <a:srgbClr val="5C8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1"/>
            <p:cNvSpPr/>
            <p:nvPr/>
          </p:nvSpPr>
          <p:spPr>
            <a:xfrm>
              <a:off x="994667" y="1239351"/>
              <a:ext cx="32545" cy="141982"/>
            </a:xfrm>
            <a:custGeom>
              <a:rect b="b" l="l" r="r" t="t"/>
              <a:pathLst>
                <a:path extrusionOk="0" h="6749" w="1547">
                  <a:moveTo>
                    <a:pt x="235" y="0"/>
                  </a:moveTo>
                  <a:lnTo>
                    <a:pt x="171" y="11"/>
                  </a:lnTo>
                  <a:lnTo>
                    <a:pt x="118" y="43"/>
                  </a:lnTo>
                  <a:lnTo>
                    <a:pt x="96" y="64"/>
                  </a:lnTo>
                  <a:lnTo>
                    <a:pt x="75" y="85"/>
                  </a:lnTo>
                  <a:lnTo>
                    <a:pt x="64" y="128"/>
                  </a:lnTo>
                  <a:lnTo>
                    <a:pt x="64" y="160"/>
                  </a:lnTo>
                  <a:lnTo>
                    <a:pt x="11" y="5576"/>
                  </a:lnTo>
                  <a:lnTo>
                    <a:pt x="0" y="6343"/>
                  </a:lnTo>
                  <a:lnTo>
                    <a:pt x="11" y="6397"/>
                  </a:lnTo>
                  <a:lnTo>
                    <a:pt x="32" y="6450"/>
                  </a:lnTo>
                  <a:lnTo>
                    <a:pt x="75" y="6482"/>
                  </a:lnTo>
                  <a:lnTo>
                    <a:pt x="118" y="6503"/>
                  </a:lnTo>
                  <a:lnTo>
                    <a:pt x="1333" y="6738"/>
                  </a:lnTo>
                  <a:lnTo>
                    <a:pt x="1376" y="6748"/>
                  </a:lnTo>
                  <a:lnTo>
                    <a:pt x="1408" y="6738"/>
                  </a:lnTo>
                  <a:lnTo>
                    <a:pt x="1440" y="6727"/>
                  </a:lnTo>
                  <a:lnTo>
                    <a:pt x="1461" y="6716"/>
                  </a:lnTo>
                  <a:lnTo>
                    <a:pt x="1514" y="6674"/>
                  </a:lnTo>
                  <a:lnTo>
                    <a:pt x="1535" y="6610"/>
                  </a:lnTo>
                  <a:lnTo>
                    <a:pt x="1546" y="6546"/>
                  </a:lnTo>
                  <a:lnTo>
                    <a:pt x="1525" y="6493"/>
                  </a:lnTo>
                  <a:lnTo>
                    <a:pt x="1514" y="6471"/>
                  </a:lnTo>
                  <a:lnTo>
                    <a:pt x="1482" y="6450"/>
                  </a:lnTo>
                  <a:lnTo>
                    <a:pt x="1461" y="6429"/>
                  </a:lnTo>
                  <a:lnTo>
                    <a:pt x="1418" y="6418"/>
                  </a:lnTo>
                  <a:lnTo>
                    <a:pt x="332" y="6206"/>
                  </a:lnTo>
                  <a:lnTo>
                    <a:pt x="395" y="928"/>
                  </a:lnTo>
                  <a:lnTo>
                    <a:pt x="395" y="160"/>
                  </a:lnTo>
                  <a:lnTo>
                    <a:pt x="395" y="128"/>
                  </a:lnTo>
                  <a:lnTo>
                    <a:pt x="384" y="85"/>
                  </a:lnTo>
                  <a:lnTo>
                    <a:pt x="373" y="64"/>
                  </a:lnTo>
                  <a:lnTo>
                    <a:pt x="352" y="43"/>
                  </a:lnTo>
                  <a:lnTo>
                    <a:pt x="299" y="11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1"/>
            <p:cNvSpPr/>
            <p:nvPr/>
          </p:nvSpPr>
          <p:spPr>
            <a:xfrm>
              <a:off x="1007668" y="1469672"/>
              <a:ext cx="15505" cy="7195"/>
            </a:xfrm>
            <a:custGeom>
              <a:rect b="b" l="l" r="r" t="t"/>
              <a:pathLst>
                <a:path extrusionOk="0" h="342" w="737">
                  <a:moveTo>
                    <a:pt x="299" y="1"/>
                  </a:moveTo>
                  <a:lnTo>
                    <a:pt x="225" y="11"/>
                  </a:lnTo>
                  <a:lnTo>
                    <a:pt x="161" y="33"/>
                  </a:lnTo>
                  <a:lnTo>
                    <a:pt x="107" y="54"/>
                  </a:lnTo>
                  <a:lnTo>
                    <a:pt x="65" y="75"/>
                  </a:lnTo>
                  <a:lnTo>
                    <a:pt x="33" y="107"/>
                  </a:lnTo>
                  <a:lnTo>
                    <a:pt x="11" y="139"/>
                  </a:lnTo>
                  <a:lnTo>
                    <a:pt x="1" y="171"/>
                  </a:lnTo>
                  <a:lnTo>
                    <a:pt x="11" y="203"/>
                  </a:lnTo>
                  <a:lnTo>
                    <a:pt x="33" y="235"/>
                  </a:lnTo>
                  <a:lnTo>
                    <a:pt x="65" y="267"/>
                  </a:lnTo>
                  <a:lnTo>
                    <a:pt x="107" y="299"/>
                  </a:lnTo>
                  <a:lnTo>
                    <a:pt x="161" y="310"/>
                  </a:lnTo>
                  <a:lnTo>
                    <a:pt x="225" y="331"/>
                  </a:lnTo>
                  <a:lnTo>
                    <a:pt x="299" y="342"/>
                  </a:lnTo>
                  <a:lnTo>
                    <a:pt x="448" y="342"/>
                  </a:lnTo>
                  <a:lnTo>
                    <a:pt x="512" y="331"/>
                  </a:lnTo>
                  <a:lnTo>
                    <a:pt x="576" y="320"/>
                  </a:lnTo>
                  <a:lnTo>
                    <a:pt x="630" y="299"/>
                  </a:lnTo>
                  <a:lnTo>
                    <a:pt x="672" y="267"/>
                  </a:lnTo>
                  <a:lnTo>
                    <a:pt x="715" y="235"/>
                  </a:lnTo>
                  <a:lnTo>
                    <a:pt x="736" y="203"/>
                  </a:lnTo>
                  <a:lnTo>
                    <a:pt x="736" y="171"/>
                  </a:lnTo>
                  <a:lnTo>
                    <a:pt x="736" y="139"/>
                  </a:lnTo>
                  <a:lnTo>
                    <a:pt x="715" y="107"/>
                  </a:lnTo>
                  <a:lnTo>
                    <a:pt x="672" y="75"/>
                  </a:lnTo>
                  <a:lnTo>
                    <a:pt x="630" y="54"/>
                  </a:lnTo>
                  <a:lnTo>
                    <a:pt x="576" y="33"/>
                  </a:lnTo>
                  <a:lnTo>
                    <a:pt x="512" y="11"/>
                  </a:lnTo>
                  <a:lnTo>
                    <a:pt x="448" y="1"/>
                  </a:lnTo>
                  <a:close/>
                </a:path>
              </a:pathLst>
            </a:custGeom>
            <a:solidFill>
              <a:srgbClr val="C973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1"/>
            <p:cNvSpPr/>
            <p:nvPr/>
          </p:nvSpPr>
          <p:spPr>
            <a:xfrm>
              <a:off x="1049154" y="1241812"/>
              <a:ext cx="62818" cy="24698"/>
            </a:xfrm>
            <a:custGeom>
              <a:rect b="b" l="l" r="r" t="t"/>
              <a:pathLst>
                <a:path extrusionOk="0" h="1174" w="2986">
                  <a:moveTo>
                    <a:pt x="886" y="0"/>
                  </a:moveTo>
                  <a:lnTo>
                    <a:pt x="758" y="11"/>
                  </a:lnTo>
                  <a:lnTo>
                    <a:pt x="641" y="22"/>
                  </a:lnTo>
                  <a:lnTo>
                    <a:pt x="523" y="43"/>
                  </a:lnTo>
                  <a:lnTo>
                    <a:pt x="427" y="64"/>
                  </a:lnTo>
                  <a:lnTo>
                    <a:pt x="331" y="96"/>
                  </a:lnTo>
                  <a:lnTo>
                    <a:pt x="246" y="139"/>
                  </a:lnTo>
                  <a:lnTo>
                    <a:pt x="171" y="182"/>
                  </a:lnTo>
                  <a:lnTo>
                    <a:pt x="108" y="224"/>
                  </a:lnTo>
                  <a:lnTo>
                    <a:pt x="65" y="278"/>
                  </a:lnTo>
                  <a:lnTo>
                    <a:pt x="33" y="342"/>
                  </a:lnTo>
                  <a:lnTo>
                    <a:pt x="12" y="406"/>
                  </a:lnTo>
                  <a:lnTo>
                    <a:pt x="1" y="469"/>
                  </a:lnTo>
                  <a:lnTo>
                    <a:pt x="12" y="523"/>
                  </a:lnTo>
                  <a:lnTo>
                    <a:pt x="44" y="576"/>
                  </a:lnTo>
                  <a:lnTo>
                    <a:pt x="86" y="619"/>
                  </a:lnTo>
                  <a:lnTo>
                    <a:pt x="139" y="661"/>
                  </a:lnTo>
                  <a:lnTo>
                    <a:pt x="214" y="704"/>
                  </a:lnTo>
                  <a:lnTo>
                    <a:pt x="299" y="736"/>
                  </a:lnTo>
                  <a:lnTo>
                    <a:pt x="385" y="768"/>
                  </a:lnTo>
                  <a:lnTo>
                    <a:pt x="609" y="821"/>
                  </a:lnTo>
                  <a:lnTo>
                    <a:pt x="854" y="885"/>
                  </a:lnTo>
                  <a:lnTo>
                    <a:pt x="1429" y="992"/>
                  </a:lnTo>
                  <a:lnTo>
                    <a:pt x="2016" y="1098"/>
                  </a:lnTo>
                  <a:lnTo>
                    <a:pt x="2261" y="1141"/>
                  </a:lnTo>
                  <a:lnTo>
                    <a:pt x="2485" y="1173"/>
                  </a:lnTo>
                  <a:lnTo>
                    <a:pt x="2677" y="1173"/>
                  </a:lnTo>
                  <a:lnTo>
                    <a:pt x="2751" y="1162"/>
                  </a:lnTo>
                  <a:lnTo>
                    <a:pt x="2826" y="1141"/>
                  </a:lnTo>
                  <a:lnTo>
                    <a:pt x="2879" y="1120"/>
                  </a:lnTo>
                  <a:lnTo>
                    <a:pt x="2922" y="1077"/>
                  </a:lnTo>
                  <a:lnTo>
                    <a:pt x="2954" y="1034"/>
                  </a:lnTo>
                  <a:lnTo>
                    <a:pt x="2975" y="971"/>
                  </a:lnTo>
                  <a:lnTo>
                    <a:pt x="2986" y="907"/>
                  </a:lnTo>
                  <a:lnTo>
                    <a:pt x="2975" y="843"/>
                  </a:lnTo>
                  <a:lnTo>
                    <a:pt x="2943" y="779"/>
                  </a:lnTo>
                  <a:lnTo>
                    <a:pt x="2911" y="704"/>
                  </a:lnTo>
                  <a:lnTo>
                    <a:pt x="2858" y="640"/>
                  </a:lnTo>
                  <a:lnTo>
                    <a:pt x="2794" y="576"/>
                  </a:lnTo>
                  <a:lnTo>
                    <a:pt x="2719" y="512"/>
                  </a:lnTo>
                  <a:lnTo>
                    <a:pt x="2623" y="448"/>
                  </a:lnTo>
                  <a:lnTo>
                    <a:pt x="2528" y="384"/>
                  </a:lnTo>
                  <a:lnTo>
                    <a:pt x="2421" y="331"/>
                  </a:lnTo>
                  <a:lnTo>
                    <a:pt x="2304" y="267"/>
                  </a:lnTo>
                  <a:lnTo>
                    <a:pt x="2186" y="224"/>
                  </a:lnTo>
                  <a:lnTo>
                    <a:pt x="2048" y="171"/>
                  </a:lnTo>
                  <a:lnTo>
                    <a:pt x="1909" y="128"/>
                  </a:lnTo>
                  <a:lnTo>
                    <a:pt x="1760" y="96"/>
                  </a:lnTo>
                  <a:lnTo>
                    <a:pt x="1611" y="64"/>
                  </a:lnTo>
                  <a:lnTo>
                    <a:pt x="1461" y="32"/>
                  </a:lnTo>
                  <a:lnTo>
                    <a:pt x="1312" y="11"/>
                  </a:lnTo>
                  <a:lnTo>
                    <a:pt x="1163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903385" y="1245851"/>
              <a:ext cx="62587" cy="24908"/>
            </a:xfrm>
            <a:custGeom>
              <a:rect b="b" l="l" r="r" t="t"/>
              <a:pathLst>
                <a:path extrusionOk="0" h="1184" w="2975">
                  <a:moveTo>
                    <a:pt x="1951" y="0"/>
                  </a:moveTo>
                  <a:lnTo>
                    <a:pt x="1813" y="11"/>
                  </a:lnTo>
                  <a:lnTo>
                    <a:pt x="1674" y="22"/>
                  </a:lnTo>
                  <a:lnTo>
                    <a:pt x="1525" y="32"/>
                  </a:lnTo>
                  <a:lnTo>
                    <a:pt x="1365" y="64"/>
                  </a:lnTo>
                  <a:lnTo>
                    <a:pt x="1216" y="96"/>
                  </a:lnTo>
                  <a:lnTo>
                    <a:pt x="1067" y="139"/>
                  </a:lnTo>
                  <a:lnTo>
                    <a:pt x="928" y="182"/>
                  </a:lnTo>
                  <a:lnTo>
                    <a:pt x="800" y="224"/>
                  </a:lnTo>
                  <a:lnTo>
                    <a:pt x="672" y="277"/>
                  </a:lnTo>
                  <a:lnTo>
                    <a:pt x="555" y="331"/>
                  </a:lnTo>
                  <a:lnTo>
                    <a:pt x="448" y="395"/>
                  </a:lnTo>
                  <a:lnTo>
                    <a:pt x="352" y="448"/>
                  </a:lnTo>
                  <a:lnTo>
                    <a:pt x="267" y="512"/>
                  </a:lnTo>
                  <a:lnTo>
                    <a:pt x="192" y="576"/>
                  </a:lnTo>
                  <a:lnTo>
                    <a:pt x="128" y="651"/>
                  </a:lnTo>
                  <a:lnTo>
                    <a:pt x="75" y="715"/>
                  </a:lnTo>
                  <a:lnTo>
                    <a:pt x="32" y="779"/>
                  </a:lnTo>
                  <a:lnTo>
                    <a:pt x="11" y="853"/>
                  </a:lnTo>
                  <a:lnTo>
                    <a:pt x="0" y="917"/>
                  </a:lnTo>
                  <a:lnTo>
                    <a:pt x="11" y="981"/>
                  </a:lnTo>
                  <a:lnTo>
                    <a:pt x="22" y="1034"/>
                  </a:lnTo>
                  <a:lnTo>
                    <a:pt x="54" y="1088"/>
                  </a:lnTo>
                  <a:lnTo>
                    <a:pt x="107" y="1120"/>
                  </a:lnTo>
                  <a:lnTo>
                    <a:pt x="160" y="1152"/>
                  </a:lnTo>
                  <a:lnTo>
                    <a:pt x="224" y="1173"/>
                  </a:lnTo>
                  <a:lnTo>
                    <a:pt x="310" y="1184"/>
                  </a:lnTo>
                  <a:lnTo>
                    <a:pt x="395" y="1184"/>
                  </a:lnTo>
                  <a:lnTo>
                    <a:pt x="491" y="1173"/>
                  </a:lnTo>
                  <a:lnTo>
                    <a:pt x="715" y="1152"/>
                  </a:lnTo>
                  <a:lnTo>
                    <a:pt x="971" y="1109"/>
                  </a:lnTo>
                  <a:lnTo>
                    <a:pt x="1546" y="992"/>
                  </a:lnTo>
                  <a:lnTo>
                    <a:pt x="2122" y="885"/>
                  </a:lnTo>
                  <a:lnTo>
                    <a:pt x="2378" y="832"/>
                  </a:lnTo>
                  <a:lnTo>
                    <a:pt x="2591" y="768"/>
                  </a:lnTo>
                  <a:lnTo>
                    <a:pt x="2687" y="736"/>
                  </a:lnTo>
                  <a:lnTo>
                    <a:pt x="2772" y="704"/>
                  </a:lnTo>
                  <a:lnTo>
                    <a:pt x="2836" y="661"/>
                  </a:lnTo>
                  <a:lnTo>
                    <a:pt x="2900" y="619"/>
                  </a:lnTo>
                  <a:lnTo>
                    <a:pt x="2943" y="576"/>
                  </a:lnTo>
                  <a:lnTo>
                    <a:pt x="2964" y="523"/>
                  </a:lnTo>
                  <a:lnTo>
                    <a:pt x="2975" y="469"/>
                  </a:lnTo>
                  <a:lnTo>
                    <a:pt x="2975" y="405"/>
                  </a:lnTo>
                  <a:lnTo>
                    <a:pt x="2953" y="341"/>
                  </a:lnTo>
                  <a:lnTo>
                    <a:pt x="2921" y="277"/>
                  </a:lnTo>
                  <a:lnTo>
                    <a:pt x="2868" y="224"/>
                  </a:lnTo>
                  <a:lnTo>
                    <a:pt x="2815" y="182"/>
                  </a:lnTo>
                  <a:lnTo>
                    <a:pt x="2740" y="139"/>
                  </a:lnTo>
                  <a:lnTo>
                    <a:pt x="2655" y="96"/>
                  </a:lnTo>
                  <a:lnTo>
                    <a:pt x="2559" y="64"/>
                  </a:lnTo>
                  <a:lnTo>
                    <a:pt x="2452" y="43"/>
                  </a:lnTo>
                  <a:lnTo>
                    <a:pt x="2335" y="22"/>
                  </a:lnTo>
                  <a:lnTo>
                    <a:pt x="2218" y="11"/>
                  </a:lnTo>
                  <a:lnTo>
                    <a:pt x="2090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1"/>
            <p:cNvSpPr/>
            <p:nvPr/>
          </p:nvSpPr>
          <p:spPr>
            <a:xfrm>
              <a:off x="934773" y="1302821"/>
              <a:ext cx="23793" cy="30063"/>
            </a:xfrm>
            <a:custGeom>
              <a:rect b="b" l="l" r="r" t="t"/>
              <a:pathLst>
                <a:path extrusionOk="0" h="1429" w="1131">
                  <a:moveTo>
                    <a:pt x="513" y="0"/>
                  </a:moveTo>
                  <a:lnTo>
                    <a:pt x="449" y="11"/>
                  </a:lnTo>
                  <a:lnTo>
                    <a:pt x="395" y="21"/>
                  </a:lnTo>
                  <a:lnTo>
                    <a:pt x="342" y="43"/>
                  </a:lnTo>
                  <a:lnTo>
                    <a:pt x="299" y="75"/>
                  </a:lnTo>
                  <a:lnTo>
                    <a:pt x="203" y="139"/>
                  </a:lnTo>
                  <a:lnTo>
                    <a:pt x="129" y="235"/>
                  </a:lnTo>
                  <a:lnTo>
                    <a:pt x="65" y="352"/>
                  </a:lnTo>
                  <a:lnTo>
                    <a:pt x="22" y="469"/>
                  </a:lnTo>
                  <a:lnTo>
                    <a:pt x="1" y="608"/>
                  </a:lnTo>
                  <a:lnTo>
                    <a:pt x="1" y="757"/>
                  </a:lnTo>
                  <a:lnTo>
                    <a:pt x="22" y="896"/>
                  </a:lnTo>
                  <a:lnTo>
                    <a:pt x="65" y="1034"/>
                  </a:lnTo>
                  <a:lnTo>
                    <a:pt x="129" y="1151"/>
                  </a:lnTo>
                  <a:lnTo>
                    <a:pt x="203" y="1247"/>
                  </a:lnTo>
                  <a:lnTo>
                    <a:pt x="289" y="1333"/>
                  </a:lnTo>
                  <a:lnTo>
                    <a:pt x="395" y="1397"/>
                  </a:lnTo>
                  <a:lnTo>
                    <a:pt x="449" y="1418"/>
                  </a:lnTo>
                  <a:lnTo>
                    <a:pt x="502" y="1429"/>
                  </a:lnTo>
                  <a:lnTo>
                    <a:pt x="673" y="1429"/>
                  </a:lnTo>
                  <a:lnTo>
                    <a:pt x="726" y="1407"/>
                  </a:lnTo>
                  <a:lnTo>
                    <a:pt x="779" y="1386"/>
                  </a:lnTo>
                  <a:lnTo>
                    <a:pt x="832" y="1365"/>
                  </a:lnTo>
                  <a:lnTo>
                    <a:pt x="918" y="1290"/>
                  </a:lnTo>
                  <a:lnTo>
                    <a:pt x="1003" y="1194"/>
                  </a:lnTo>
                  <a:lnTo>
                    <a:pt x="1056" y="1088"/>
                  </a:lnTo>
                  <a:lnTo>
                    <a:pt x="1099" y="960"/>
                  </a:lnTo>
                  <a:lnTo>
                    <a:pt x="1131" y="821"/>
                  </a:lnTo>
                  <a:lnTo>
                    <a:pt x="1131" y="672"/>
                  </a:lnTo>
                  <a:lnTo>
                    <a:pt x="1110" y="533"/>
                  </a:lnTo>
                  <a:lnTo>
                    <a:pt x="1056" y="395"/>
                  </a:lnTo>
                  <a:lnTo>
                    <a:pt x="1003" y="277"/>
                  </a:lnTo>
                  <a:lnTo>
                    <a:pt x="928" y="181"/>
                  </a:lnTo>
                  <a:lnTo>
                    <a:pt x="832" y="96"/>
                  </a:lnTo>
                  <a:lnTo>
                    <a:pt x="737" y="43"/>
                  </a:lnTo>
                  <a:lnTo>
                    <a:pt x="683" y="21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0C1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1"/>
            <p:cNvSpPr/>
            <p:nvPr/>
          </p:nvSpPr>
          <p:spPr>
            <a:xfrm>
              <a:off x="1060157" y="1297878"/>
              <a:ext cx="23793" cy="30294"/>
            </a:xfrm>
            <a:custGeom>
              <a:rect b="b" l="l" r="r" t="t"/>
              <a:pathLst>
                <a:path extrusionOk="0" h="1440" w="1131">
                  <a:moveTo>
                    <a:pt x="512" y="1"/>
                  </a:moveTo>
                  <a:lnTo>
                    <a:pt x="448" y="11"/>
                  </a:lnTo>
                  <a:lnTo>
                    <a:pt x="395" y="22"/>
                  </a:lnTo>
                  <a:lnTo>
                    <a:pt x="341" y="43"/>
                  </a:lnTo>
                  <a:lnTo>
                    <a:pt x="299" y="75"/>
                  </a:lnTo>
                  <a:lnTo>
                    <a:pt x="203" y="150"/>
                  </a:lnTo>
                  <a:lnTo>
                    <a:pt x="128" y="246"/>
                  </a:lnTo>
                  <a:lnTo>
                    <a:pt x="64" y="352"/>
                  </a:lnTo>
                  <a:lnTo>
                    <a:pt x="22" y="480"/>
                  </a:lnTo>
                  <a:lnTo>
                    <a:pt x="0" y="619"/>
                  </a:lnTo>
                  <a:lnTo>
                    <a:pt x="0" y="757"/>
                  </a:lnTo>
                  <a:lnTo>
                    <a:pt x="22" y="907"/>
                  </a:lnTo>
                  <a:lnTo>
                    <a:pt x="64" y="1035"/>
                  </a:lnTo>
                  <a:lnTo>
                    <a:pt x="128" y="1152"/>
                  </a:lnTo>
                  <a:lnTo>
                    <a:pt x="203" y="1259"/>
                  </a:lnTo>
                  <a:lnTo>
                    <a:pt x="288" y="1344"/>
                  </a:lnTo>
                  <a:lnTo>
                    <a:pt x="395" y="1397"/>
                  </a:lnTo>
                  <a:lnTo>
                    <a:pt x="448" y="1418"/>
                  </a:lnTo>
                  <a:lnTo>
                    <a:pt x="501" y="1429"/>
                  </a:lnTo>
                  <a:lnTo>
                    <a:pt x="555" y="1440"/>
                  </a:lnTo>
                  <a:lnTo>
                    <a:pt x="619" y="1440"/>
                  </a:lnTo>
                  <a:lnTo>
                    <a:pt x="672" y="1429"/>
                  </a:lnTo>
                  <a:lnTo>
                    <a:pt x="725" y="1418"/>
                  </a:lnTo>
                  <a:lnTo>
                    <a:pt x="779" y="1397"/>
                  </a:lnTo>
                  <a:lnTo>
                    <a:pt x="832" y="1365"/>
                  </a:lnTo>
                  <a:lnTo>
                    <a:pt x="917" y="1291"/>
                  </a:lnTo>
                  <a:lnTo>
                    <a:pt x="1002" y="1205"/>
                  </a:lnTo>
                  <a:lnTo>
                    <a:pt x="1056" y="1088"/>
                  </a:lnTo>
                  <a:lnTo>
                    <a:pt x="1098" y="960"/>
                  </a:lnTo>
                  <a:lnTo>
                    <a:pt x="1130" y="832"/>
                  </a:lnTo>
                  <a:lnTo>
                    <a:pt x="1130" y="683"/>
                  </a:lnTo>
                  <a:lnTo>
                    <a:pt x="1109" y="534"/>
                  </a:lnTo>
                  <a:lnTo>
                    <a:pt x="1056" y="406"/>
                  </a:lnTo>
                  <a:lnTo>
                    <a:pt x="1002" y="288"/>
                  </a:lnTo>
                  <a:lnTo>
                    <a:pt x="928" y="182"/>
                  </a:lnTo>
                  <a:lnTo>
                    <a:pt x="832" y="107"/>
                  </a:lnTo>
                  <a:lnTo>
                    <a:pt x="736" y="43"/>
                  </a:lnTo>
                  <a:lnTo>
                    <a:pt x="683" y="22"/>
                  </a:lnTo>
                  <a:lnTo>
                    <a:pt x="619" y="11"/>
                  </a:lnTo>
                  <a:lnTo>
                    <a:pt x="565" y="1"/>
                  </a:lnTo>
                  <a:close/>
                </a:path>
              </a:pathLst>
            </a:custGeom>
            <a:solidFill>
              <a:srgbClr val="0C14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974934" y="1393200"/>
              <a:ext cx="88379" cy="45315"/>
            </a:xfrm>
            <a:custGeom>
              <a:rect b="b" l="l" r="r" t="t"/>
              <a:pathLst>
                <a:path extrusionOk="0" h="2154" w="4201">
                  <a:moveTo>
                    <a:pt x="3572" y="0"/>
                  </a:moveTo>
                  <a:lnTo>
                    <a:pt x="3476" y="11"/>
                  </a:lnTo>
                  <a:lnTo>
                    <a:pt x="3369" y="22"/>
                  </a:lnTo>
                  <a:lnTo>
                    <a:pt x="3262" y="43"/>
                  </a:lnTo>
                  <a:lnTo>
                    <a:pt x="3060" y="96"/>
                  </a:lnTo>
                  <a:lnTo>
                    <a:pt x="2847" y="182"/>
                  </a:lnTo>
                  <a:lnTo>
                    <a:pt x="2644" y="267"/>
                  </a:lnTo>
                  <a:lnTo>
                    <a:pt x="2463" y="363"/>
                  </a:lnTo>
                  <a:lnTo>
                    <a:pt x="2367" y="405"/>
                  </a:lnTo>
                  <a:lnTo>
                    <a:pt x="2282" y="427"/>
                  </a:lnTo>
                  <a:lnTo>
                    <a:pt x="2186" y="448"/>
                  </a:lnTo>
                  <a:lnTo>
                    <a:pt x="2090" y="459"/>
                  </a:lnTo>
                  <a:lnTo>
                    <a:pt x="1994" y="459"/>
                  </a:lnTo>
                  <a:lnTo>
                    <a:pt x="1887" y="437"/>
                  </a:lnTo>
                  <a:lnTo>
                    <a:pt x="1802" y="416"/>
                  </a:lnTo>
                  <a:lnTo>
                    <a:pt x="1706" y="374"/>
                  </a:lnTo>
                  <a:lnTo>
                    <a:pt x="1514" y="288"/>
                  </a:lnTo>
                  <a:lnTo>
                    <a:pt x="1311" y="203"/>
                  </a:lnTo>
                  <a:lnTo>
                    <a:pt x="1088" y="139"/>
                  </a:lnTo>
                  <a:lnTo>
                    <a:pt x="981" y="118"/>
                  </a:lnTo>
                  <a:lnTo>
                    <a:pt x="864" y="96"/>
                  </a:lnTo>
                  <a:lnTo>
                    <a:pt x="651" y="96"/>
                  </a:lnTo>
                  <a:lnTo>
                    <a:pt x="544" y="107"/>
                  </a:lnTo>
                  <a:lnTo>
                    <a:pt x="448" y="139"/>
                  </a:lnTo>
                  <a:lnTo>
                    <a:pt x="363" y="171"/>
                  </a:lnTo>
                  <a:lnTo>
                    <a:pt x="277" y="224"/>
                  </a:lnTo>
                  <a:lnTo>
                    <a:pt x="203" y="299"/>
                  </a:lnTo>
                  <a:lnTo>
                    <a:pt x="139" y="384"/>
                  </a:lnTo>
                  <a:lnTo>
                    <a:pt x="96" y="459"/>
                  </a:lnTo>
                  <a:lnTo>
                    <a:pt x="64" y="533"/>
                  </a:lnTo>
                  <a:lnTo>
                    <a:pt x="32" y="608"/>
                  </a:lnTo>
                  <a:lnTo>
                    <a:pt x="11" y="683"/>
                  </a:lnTo>
                  <a:lnTo>
                    <a:pt x="0" y="757"/>
                  </a:lnTo>
                  <a:lnTo>
                    <a:pt x="0" y="832"/>
                  </a:lnTo>
                  <a:lnTo>
                    <a:pt x="0" y="907"/>
                  </a:lnTo>
                  <a:lnTo>
                    <a:pt x="11" y="981"/>
                  </a:lnTo>
                  <a:lnTo>
                    <a:pt x="32" y="1056"/>
                  </a:lnTo>
                  <a:lnTo>
                    <a:pt x="54" y="1130"/>
                  </a:lnTo>
                  <a:lnTo>
                    <a:pt x="85" y="1205"/>
                  </a:lnTo>
                  <a:lnTo>
                    <a:pt x="117" y="1280"/>
                  </a:lnTo>
                  <a:lnTo>
                    <a:pt x="213" y="1418"/>
                  </a:lnTo>
                  <a:lnTo>
                    <a:pt x="331" y="1557"/>
                  </a:lnTo>
                  <a:lnTo>
                    <a:pt x="469" y="1674"/>
                  </a:lnTo>
                  <a:lnTo>
                    <a:pt x="640" y="1791"/>
                  </a:lnTo>
                  <a:lnTo>
                    <a:pt x="832" y="1898"/>
                  </a:lnTo>
                  <a:lnTo>
                    <a:pt x="1045" y="1983"/>
                  </a:lnTo>
                  <a:lnTo>
                    <a:pt x="1279" y="2058"/>
                  </a:lnTo>
                  <a:lnTo>
                    <a:pt x="1546" y="2111"/>
                  </a:lnTo>
                  <a:lnTo>
                    <a:pt x="1823" y="2143"/>
                  </a:lnTo>
                  <a:lnTo>
                    <a:pt x="2122" y="2154"/>
                  </a:lnTo>
                  <a:lnTo>
                    <a:pt x="2271" y="2154"/>
                  </a:lnTo>
                  <a:lnTo>
                    <a:pt x="2420" y="2133"/>
                  </a:lnTo>
                  <a:lnTo>
                    <a:pt x="2569" y="2122"/>
                  </a:lnTo>
                  <a:lnTo>
                    <a:pt x="2708" y="2090"/>
                  </a:lnTo>
                  <a:lnTo>
                    <a:pt x="2836" y="2069"/>
                  </a:lnTo>
                  <a:lnTo>
                    <a:pt x="2964" y="2026"/>
                  </a:lnTo>
                  <a:lnTo>
                    <a:pt x="3081" y="1983"/>
                  </a:lnTo>
                  <a:lnTo>
                    <a:pt x="3198" y="1941"/>
                  </a:lnTo>
                  <a:lnTo>
                    <a:pt x="3316" y="1887"/>
                  </a:lnTo>
                  <a:lnTo>
                    <a:pt x="3412" y="1834"/>
                  </a:lnTo>
                  <a:lnTo>
                    <a:pt x="3518" y="1770"/>
                  </a:lnTo>
                  <a:lnTo>
                    <a:pt x="3604" y="1706"/>
                  </a:lnTo>
                  <a:lnTo>
                    <a:pt x="3699" y="1631"/>
                  </a:lnTo>
                  <a:lnTo>
                    <a:pt x="3774" y="1567"/>
                  </a:lnTo>
                  <a:lnTo>
                    <a:pt x="3849" y="1493"/>
                  </a:lnTo>
                  <a:lnTo>
                    <a:pt x="3913" y="1418"/>
                  </a:lnTo>
                  <a:lnTo>
                    <a:pt x="3977" y="1333"/>
                  </a:lnTo>
                  <a:lnTo>
                    <a:pt x="4030" y="1258"/>
                  </a:lnTo>
                  <a:lnTo>
                    <a:pt x="4073" y="1173"/>
                  </a:lnTo>
                  <a:lnTo>
                    <a:pt x="4115" y="1098"/>
                  </a:lnTo>
                  <a:lnTo>
                    <a:pt x="4147" y="1013"/>
                  </a:lnTo>
                  <a:lnTo>
                    <a:pt x="4169" y="928"/>
                  </a:lnTo>
                  <a:lnTo>
                    <a:pt x="4190" y="843"/>
                  </a:lnTo>
                  <a:lnTo>
                    <a:pt x="4201" y="757"/>
                  </a:lnTo>
                  <a:lnTo>
                    <a:pt x="4201" y="683"/>
                  </a:lnTo>
                  <a:lnTo>
                    <a:pt x="4190" y="597"/>
                  </a:lnTo>
                  <a:lnTo>
                    <a:pt x="4179" y="523"/>
                  </a:lnTo>
                  <a:lnTo>
                    <a:pt x="4158" y="437"/>
                  </a:lnTo>
                  <a:lnTo>
                    <a:pt x="4126" y="363"/>
                  </a:lnTo>
                  <a:lnTo>
                    <a:pt x="4083" y="299"/>
                  </a:lnTo>
                  <a:lnTo>
                    <a:pt x="4030" y="224"/>
                  </a:lnTo>
                  <a:lnTo>
                    <a:pt x="3977" y="160"/>
                  </a:lnTo>
                  <a:lnTo>
                    <a:pt x="3913" y="96"/>
                  </a:lnTo>
                  <a:lnTo>
                    <a:pt x="3838" y="54"/>
                  </a:lnTo>
                  <a:lnTo>
                    <a:pt x="3753" y="32"/>
                  </a:lnTo>
                  <a:lnTo>
                    <a:pt x="3667" y="11"/>
                  </a:lnTo>
                  <a:lnTo>
                    <a:pt x="3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1"/>
            <p:cNvSpPr/>
            <p:nvPr/>
          </p:nvSpPr>
          <p:spPr>
            <a:xfrm>
              <a:off x="654448" y="2350627"/>
              <a:ext cx="733388" cy="942207"/>
            </a:xfrm>
            <a:custGeom>
              <a:rect b="b" l="l" r="r" t="t"/>
              <a:pathLst>
                <a:path extrusionOk="0" h="44787" w="34861">
                  <a:moveTo>
                    <a:pt x="4392" y="1"/>
                  </a:moveTo>
                  <a:lnTo>
                    <a:pt x="4318" y="225"/>
                  </a:lnTo>
                  <a:lnTo>
                    <a:pt x="4115" y="875"/>
                  </a:lnTo>
                  <a:lnTo>
                    <a:pt x="3806" y="1920"/>
                  </a:lnTo>
                  <a:lnTo>
                    <a:pt x="3614" y="2591"/>
                  </a:lnTo>
                  <a:lnTo>
                    <a:pt x="3411" y="3348"/>
                  </a:lnTo>
                  <a:lnTo>
                    <a:pt x="3188" y="4201"/>
                  </a:lnTo>
                  <a:lnTo>
                    <a:pt x="2953" y="5129"/>
                  </a:lnTo>
                  <a:lnTo>
                    <a:pt x="2719" y="6152"/>
                  </a:lnTo>
                  <a:lnTo>
                    <a:pt x="2473" y="7250"/>
                  </a:lnTo>
                  <a:lnTo>
                    <a:pt x="2217" y="8423"/>
                  </a:lnTo>
                  <a:lnTo>
                    <a:pt x="1962" y="9681"/>
                  </a:lnTo>
                  <a:lnTo>
                    <a:pt x="1716" y="11003"/>
                  </a:lnTo>
                  <a:lnTo>
                    <a:pt x="1471" y="12389"/>
                  </a:lnTo>
                  <a:lnTo>
                    <a:pt x="1237" y="13849"/>
                  </a:lnTo>
                  <a:lnTo>
                    <a:pt x="1013" y="15374"/>
                  </a:lnTo>
                  <a:lnTo>
                    <a:pt x="810" y="16951"/>
                  </a:lnTo>
                  <a:lnTo>
                    <a:pt x="714" y="17762"/>
                  </a:lnTo>
                  <a:lnTo>
                    <a:pt x="618" y="18593"/>
                  </a:lnTo>
                  <a:lnTo>
                    <a:pt x="533" y="19425"/>
                  </a:lnTo>
                  <a:lnTo>
                    <a:pt x="448" y="20278"/>
                  </a:lnTo>
                  <a:lnTo>
                    <a:pt x="373" y="21152"/>
                  </a:lnTo>
                  <a:lnTo>
                    <a:pt x="299" y="22026"/>
                  </a:lnTo>
                  <a:lnTo>
                    <a:pt x="235" y="22921"/>
                  </a:lnTo>
                  <a:lnTo>
                    <a:pt x="181" y="23817"/>
                  </a:lnTo>
                  <a:lnTo>
                    <a:pt x="128" y="24734"/>
                  </a:lnTo>
                  <a:lnTo>
                    <a:pt x="85" y="25661"/>
                  </a:lnTo>
                  <a:lnTo>
                    <a:pt x="53" y="26599"/>
                  </a:lnTo>
                  <a:lnTo>
                    <a:pt x="32" y="27548"/>
                  </a:lnTo>
                  <a:lnTo>
                    <a:pt x="11" y="28497"/>
                  </a:lnTo>
                  <a:lnTo>
                    <a:pt x="0" y="29467"/>
                  </a:lnTo>
                  <a:lnTo>
                    <a:pt x="0" y="30437"/>
                  </a:lnTo>
                  <a:lnTo>
                    <a:pt x="21" y="31429"/>
                  </a:lnTo>
                  <a:lnTo>
                    <a:pt x="43" y="32420"/>
                  </a:lnTo>
                  <a:lnTo>
                    <a:pt x="75" y="33422"/>
                  </a:lnTo>
                  <a:lnTo>
                    <a:pt x="117" y="34424"/>
                  </a:lnTo>
                  <a:lnTo>
                    <a:pt x="171" y="35448"/>
                  </a:lnTo>
                  <a:lnTo>
                    <a:pt x="235" y="36471"/>
                  </a:lnTo>
                  <a:lnTo>
                    <a:pt x="309" y="37495"/>
                  </a:lnTo>
                  <a:lnTo>
                    <a:pt x="405" y="38539"/>
                  </a:lnTo>
                  <a:lnTo>
                    <a:pt x="512" y="39584"/>
                  </a:lnTo>
                  <a:lnTo>
                    <a:pt x="629" y="40629"/>
                  </a:lnTo>
                  <a:lnTo>
                    <a:pt x="757" y="41684"/>
                  </a:lnTo>
                  <a:lnTo>
                    <a:pt x="991" y="41759"/>
                  </a:lnTo>
                  <a:lnTo>
                    <a:pt x="1684" y="41972"/>
                  </a:lnTo>
                  <a:lnTo>
                    <a:pt x="2782" y="42281"/>
                  </a:lnTo>
                  <a:lnTo>
                    <a:pt x="3475" y="42462"/>
                  </a:lnTo>
                  <a:lnTo>
                    <a:pt x="4243" y="42665"/>
                  </a:lnTo>
                  <a:lnTo>
                    <a:pt x="5096" y="42878"/>
                  </a:lnTo>
                  <a:lnTo>
                    <a:pt x="6013" y="43091"/>
                  </a:lnTo>
                  <a:lnTo>
                    <a:pt x="7004" y="43305"/>
                  </a:lnTo>
                  <a:lnTo>
                    <a:pt x="8060" y="43529"/>
                  </a:lnTo>
                  <a:lnTo>
                    <a:pt x="9158" y="43742"/>
                  </a:lnTo>
                  <a:lnTo>
                    <a:pt x="10320" y="43944"/>
                  </a:lnTo>
                  <a:lnTo>
                    <a:pt x="11524" y="44126"/>
                  </a:lnTo>
                  <a:lnTo>
                    <a:pt x="12761" y="44307"/>
                  </a:lnTo>
                  <a:lnTo>
                    <a:pt x="13390" y="44381"/>
                  </a:lnTo>
                  <a:lnTo>
                    <a:pt x="14030" y="44456"/>
                  </a:lnTo>
                  <a:lnTo>
                    <a:pt x="14680" y="44520"/>
                  </a:lnTo>
                  <a:lnTo>
                    <a:pt x="15330" y="44584"/>
                  </a:lnTo>
                  <a:lnTo>
                    <a:pt x="15991" y="44637"/>
                  </a:lnTo>
                  <a:lnTo>
                    <a:pt x="16652" y="44680"/>
                  </a:lnTo>
                  <a:lnTo>
                    <a:pt x="17324" y="44723"/>
                  </a:lnTo>
                  <a:lnTo>
                    <a:pt x="17995" y="44755"/>
                  </a:lnTo>
                  <a:lnTo>
                    <a:pt x="18667" y="44776"/>
                  </a:lnTo>
                  <a:lnTo>
                    <a:pt x="19339" y="44786"/>
                  </a:lnTo>
                  <a:lnTo>
                    <a:pt x="20021" y="44786"/>
                  </a:lnTo>
                  <a:lnTo>
                    <a:pt x="20693" y="44776"/>
                  </a:lnTo>
                  <a:lnTo>
                    <a:pt x="21364" y="44755"/>
                  </a:lnTo>
                  <a:lnTo>
                    <a:pt x="22046" y="44733"/>
                  </a:lnTo>
                  <a:lnTo>
                    <a:pt x="22718" y="44691"/>
                  </a:lnTo>
                  <a:lnTo>
                    <a:pt x="23390" y="44627"/>
                  </a:lnTo>
                  <a:lnTo>
                    <a:pt x="24061" y="44563"/>
                  </a:lnTo>
                  <a:lnTo>
                    <a:pt x="24722" y="44477"/>
                  </a:lnTo>
                  <a:lnTo>
                    <a:pt x="25383" y="44381"/>
                  </a:lnTo>
                  <a:lnTo>
                    <a:pt x="26034" y="44275"/>
                  </a:lnTo>
                  <a:lnTo>
                    <a:pt x="26684" y="44158"/>
                  </a:lnTo>
                  <a:lnTo>
                    <a:pt x="27323" y="44019"/>
                  </a:lnTo>
                  <a:lnTo>
                    <a:pt x="27963" y="43859"/>
                  </a:lnTo>
                  <a:lnTo>
                    <a:pt x="28581" y="43688"/>
                  </a:lnTo>
                  <a:lnTo>
                    <a:pt x="29200" y="43497"/>
                  </a:lnTo>
                  <a:lnTo>
                    <a:pt x="29807" y="43294"/>
                  </a:lnTo>
                  <a:lnTo>
                    <a:pt x="30404" y="43070"/>
                  </a:lnTo>
                  <a:lnTo>
                    <a:pt x="30991" y="42836"/>
                  </a:lnTo>
                  <a:lnTo>
                    <a:pt x="31566" y="42580"/>
                  </a:lnTo>
                  <a:lnTo>
                    <a:pt x="32131" y="42303"/>
                  </a:lnTo>
                  <a:lnTo>
                    <a:pt x="32675" y="42004"/>
                  </a:lnTo>
                  <a:lnTo>
                    <a:pt x="33219" y="41684"/>
                  </a:lnTo>
                  <a:lnTo>
                    <a:pt x="33261" y="41322"/>
                  </a:lnTo>
                  <a:lnTo>
                    <a:pt x="33389" y="40277"/>
                  </a:lnTo>
                  <a:lnTo>
                    <a:pt x="33581" y="38646"/>
                  </a:lnTo>
                  <a:lnTo>
                    <a:pt x="33805" y="36503"/>
                  </a:lnTo>
                  <a:lnTo>
                    <a:pt x="33933" y="35266"/>
                  </a:lnTo>
                  <a:lnTo>
                    <a:pt x="34050" y="33923"/>
                  </a:lnTo>
                  <a:lnTo>
                    <a:pt x="34178" y="32505"/>
                  </a:lnTo>
                  <a:lnTo>
                    <a:pt x="34296" y="31002"/>
                  </a:lnTo>
                  <a:lnTo>
                    <a:pt x="34413" y="29424"/>
                  </a:lnTo>
                  <a:lnTo>
                    <a:pt x="34519" y="27793"/>
                  </a:lnTo>
                  <a:lnTo>
                    <a:pt x="34626" y="26120"/>
                  </a:lnTo>
                  <a:lnTo>
                    <a:pt x="34711" y="24403"/>
                  </a:lnTo>
                  <a:lnTo>
                    <a:pt x="34775" y="22655"/>
                  </a:lnTo>
                  <a:lnTo>
                    <a:pt x="34829" y="20896"/>
                  </a:lnTo>
                  <a:lnTo>
                    <a:pt x="34861" y="19126"/>
                  </a:lnTo>
                  <a:lnTo>
                    <a:pt x="34861" y="17367"/>
                  </a:lnTo>
                  <a:lnTo>
                    <a:pt x="34861" y="16482"/>
                  </a:lnTo>
                  <a:lnTo>
                    <a:pt x="34850" y="15608"/>
                  </a:lnTo>
                  <a:lnTo>
                    <a:pt x="34829" y="14745"/>
                  </a:lnTo>
                  <a:lnTo>
                    <a:pt x="34797" y="13881"/>
                  </a:lnTo>
                  <a:lnTo>
                    <a:pt x="34765" y="13018"/>
                  </a:lnTo>
                  <a:lnTo>
                    <a:pt x="34722" y="12175"/>
                  </a:lnTo>
                  <a:lnTo>
                    <a:pt x="34669" y="11344"/>
                  </a:lnTo>
                  <a:lnTo>
                    <a:pt x="34615" y="10523"/>
                  </a:lnTo>
                  <a:lnTo>
                    <a:pt x="34541" y="9713"/>
                  </a:lnTo>
                  <a:lnTo>
                    <a:pt x="34466" y="8913"/>
                  </a:lnTo>
                  <a:lnTo>
                    <a:pt x="34381" y="8135"/>
                  </a:lnTo>
                  <a:lnTo>
                    <a:pt x="34274" y="7378"/>
                  </a:lnTo>
                  <a:lnTo>
                    <a:pt x="34168" y="6632"/>
                  </a:lnTo>
                  <a:lnTo>
                    <a:pt x="34050" y="5907"/>
                  </a:lnTo>
                  <a:lnTo>
                    <a:pt x="33922" y="5203"/>
                  </a:lnTo>
                  <a:lnTo>
                    <a:pt x="33784" y="4521"/>
                  </a:lnTo>
                  <a:lnTo>
                    <a:pt x="33635" y="3860"/>
                  </a:lnTo>
                  <a:lnTo>
                    <a:pt x="33464" y="3231"/>
                  </a:lnTo>
                  <a:lnTo>
                    <a:pt x="33293" y="2623"/>
                  </a:lnTo>
                  <a:lnTo>
                    <a:pt x="33102" y="2037"/>
                  </a:lnTo>
                  <a:lnTo>
                    <a:pt x="32899" y="1483"/>
                  </a:lnTo>
                  <a:lnTo>
                    <a:pt x="32686" y="960"/>
                  </a:lnTo>
                  <a:lnTo>
                    <a:pt x="32569" y="705"/>
                  </a:lnTo>
                  <a:lnTo>
                    <a:pt x="32451" y="470"/>
                  </a:lnTo>
                  <a:lnTo>
                    <a:pt x="32334" y="235"/>
                  </a:lnTo>
                  <a:lnTo>
                    <a:pt x="32217" y="1"/>
                  </a:lnTo>
                  <a:lnTo>
                    <a:pt x="32078" y="44"/>
                  </a:lnTo>
                  <a:lnTo>
                    <a:pt x="31694" y="139"/>
                  </a:lnTo>
                  <a:lnTo>
                    <a:pt x="31055" y="289"/>
                  </a:lnTo>
                  <a:lnTo>
                    <a:pt x="30170" y="470"/>
                  </a:lnTo>
                  <a:lnTo>
                    <a:pt x="29648" y="566"/>
                  </a:lnTo>
                  <a:lnTo>
                    <a:pt x="29061" y="673"/>
                  </a:lnTo>
                  <a:lnTo>
                    <a:pt x="28422" y="768"/>
                  </a:lnTo>
                  <a:lnTo>
                    <a:pt x="27729" y="875"/>
                  </a:lnTo>
                  <a:lnTo>
                    <a:pt x="26982" y="971"/>
                  </a:lnTo>
                  <a:lnTo>
                    <a:pt x="26183" y="1067"/>
                  </a:lnTo>
                  <a:lnTo>
                    <a:pt x="25341" y="1163"/>
                  </a:lnTo>
                  <a:lnTo>
                    <a:pt x="24445" y="1238"/>
                  </a:lnTo>
                  <a:lnTo>
                    <a:pt x="23496" y="1312"/>
                  </a:lnTo>
                  <a:lnTo>
                    <a:pt x="22505" y="1376"/>
                  </a:lnTo>
                  <a:lnTo>
                    <a:pt x="21471" y="1419"/>
                  </a:lnTo>
                  <a:lnTo>
                    <a:pt x="20394" y="1451"/>
                  </a:lnTo>
                  <a:lnTo>
                    <a:pt x="19264" y="1472"/>
                  </a:lnTo>
                  <a:lnTo>
                    <a:pt x="18102" y="1461"/>
                  </a:lnTo>
                  <a:lnTo>
                    <a:pt x="16897" y="1440"/>
                  </a:lnTo>
                  <a:lnTo>
                    <a:pt x="15650" y="1397"/>
                  </a:lnTo>
                  <a:lnTo>
                    <a:pt x="14360" y="1323"/>
                  </a:lnTo>
                  <a:lnTo>
                    <a:pt x="13038" y="1227"/>
                  </a:lnTo>
                  <a:lnTo>
                    <a:pt x="12366" y="1174"/>
                  </a:lnTo>
                  <a:lnTo>
                    <a:pt x="11684" y="1099"/>
                  </a:lnTo>
                  <a:lnTo>
                    <a:pt x="10991" y="1035"/>
                  </a:lnTo>
                  <a:lnTo>
                    <a:pt x="10288" y="950"/>
                  </a:lnTo>
                  <a:lnTo>
                    <a:pt x="9573" y="864"/>
                  </a:lnTo>
                  <a:lnTo>
                    <a:pt x="8859" y="768"/>
                  </a:lnTo>
                  <a:lnTo>
                    <a:pt x="8134" y="662"/>
                  </a:lnTo>
                  <a:lnTo>
                    <a:pt x="7399" y="545"/>
                  </a:lnTo>
                  <a:lnTo>
                    <a:pt x="6663" y="427"/>
                  </a:lnTo>
                  <a:lnTo>
                    <a:pt x="5917" y="299"/>
                  </a:lnTo>
                  <a:lnTo>
                    <a:pt x="5160" y="150"/>
                  </a:lnTo>
                  <a:lnTo>
                    <a:pt x="4392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1"/>
            <p:cNvSpPr/>
            <p:nvPr/>
          </p:nvSpPr>
          <p:spPr>
            <a:xfrm>
              <a:off x="799102" y="1045109"/>
              <a:ext cx="413345" cy="268943"/>
            </a:xfrm>
            <a:custGeom>
              <a:rect b="b" l="l" r="r" t="t"/>
              <a:pathLst>
                <a:path extrusionOk="0" h="12784" w="19648">
                  <a:moveTo>
                    <a:pt x="10426" y="1"/>
                  </a:moveTo>
                  <a:lnTo>
                    <a:pt x="9904" y="12"/>
                  </a:lnTo>
                  <a:lnTo>
                    <a:pt x="9488" y="44"/>
                  </a:lnTo>
                  <a:lnTo>
                    <a:pt x="9072" y="86"/>
                  </a:lnTo>
                  <a:lnTo>
                    <a:pt x="8678" y="140"/>
                  </a:lnTo>
                  <a:lnTo>
                    <a:pt x="8294" y="214"/>
                  </a:lnTo>
                  <a:lnTo>
                    <a:pt x="7910" y="299"/>
                  </a:lnTo>
                  <a:lnTo>
                    <a:pt x="7548" y="395"/>
                  </a:lnTo>
                  <a:lnTo>
                    <a:pt x="7196" y="502"/>
                  </a:lnTo>
                  <a:lnTo>
                    <a:pt x="6855" y="630"/>
                  </a:lnTo>
                  <a:lnTo>
                    <a:pt x="6535" y="758"/>
                  </a:lnTo>
                  <a:lnTo>
                    <a:pt x="6215" y="907"/>
                  </a:lnTo>
                  <a:lnTo>
                    <a:pt x="5906" y="1056"/>
                  </a:lnTo>
                  <a:lnTo>
                    <a:pt x="5608" y="1227"/>
                  </a:lnTo>
                  <a:lnTo>
                    <a:pt x="5320" y="1398"/>
                  </a:lnTo>
                  <a:lnTo>
                    <a:pt x="5032" y="1579"/>
                  </a:lnTo>
                  <a:lnTo>
                    <a:pt x="4766" y="1771"/>
                  </a:lnTo>
                  <a:lnTo>
                    <a:pt x="4510" y="1963"/>
                  </a:lnTo>
                  <a:lnTo>
                    <a:pt x="4264" y="2176"/>
                  </a:lnTo>
                  <a:lnTo>
                    <a:pt x="4019" y="2389"/>
                  </a:lnTo>
                  <a:lnTo>
                    <a:pt x="3785" y="2602"/>
                  </a:lnTo>
                  <a:lnTo>
                    <a:pt x="3561" y="2826"/>
                  </a:lnTo>
                  <a:lnTo>
                    <a:pt x="3348" y="3061"/>
                  </a:lnTo>
                  <a:lnTo>
                    <a:pt x="3145" y="3295"/>
                  </a:lnTo>
                  <a:lnTo>
                    <a:pt x="2953" y="3540"/>
                  </a:lnTo>
                  <a:lnTo>
                    <a:pt x="2761" y="3775"/>
                  </a:lnTo>
                  <a:lnTo>
                    <a:pt x="2580" y="4031"/>
                  </a:lnTo>
                  <a:lnTo>
                    <a:pt x="2410" y="4276"/>
                  </a:lnTo>
                  <a:lnTo>
                    <a:pt x="2250" y="4532"/>
                  </a:lnTo>
                  <a:lnTo>
                    <a:pt x="2090" y="4788"/>
                  </a:lnTo>
                  <a:lnTo>
                    <a:pt x="1940" y="5043"/>
                  </a:lnTo>
                  <a:lnTo>
                    <a:pt x="1791" y="5299"/>
                  </a:lnTo>
                  <a:lnTo>
                    <a:pt x="1535" y="5822"/>
                  </a:lnTo>
                  <a:lnTo>
                    <a:pt x="1290" y="6333"/>
                  </a:lnTo>
                  <a:lnTo>
                    <a:pt x="1088" y="6845"/>
                  </a:lnTo>
                  <a:lnTo>
                    <a:pt x="896" y="7346"/>
                  </a:lnTo>
                  <a:lnTo>
                    <a:pt x="725" y="7837"/>
                  </a:lnTo>
                  <a:lnTo>
                    <a:pt x="587" y="8306"/>
                  </a:lnTo>
                  <a:lnTo>
                    <a:pt x="459" y="8764"/>
                  </a:lnTo>
                  <a:lnTo>
                    <a:pt x="352" y="9190"/>
                  </a:lnTo>
                  <a:lnTo>
                    <a:pt x="267" y="9585"/>
                  </a:lnTo>
                  <a:lnTo>
                    <a:pt x="192" y="9947"/>
                  </a:lnTo>
                  <a:lnTo>
                    <a:pt x="139" y="10278"/>
                  </a:lnTo>
                  <a:lnTo>
                    <a:pt x="54" y="10822"/>
                  </a:lnTo>
                  <a:lnTo>
                    <a:pt x="11" y="11163"/>
                  </a:lnTo>
                  <a:lnTo>
                    <a:pt x="0" y="11280"/>
                  </a:lnTo>
                  <a:lnTo>
                    <a:pt x="181" y="11216"/>
                  </a:lnTo>
                  <a:lnTo>
                    <a:pt x="395" y="11131"/>
                  </a:lnTo>
                  <a:lnTo>
                    <a:pt x="672" y="11003"/>
                  </a:lnTo>
                  <a:lnTo>
                    <a:pt x="1002" y="10843"/>
                  </a:lnTo>
                  <a:lnTo>
                    <a:pt x="1386" y="10619"/>
                  </a:lnTo>
                  <a:lnTo>
                    <a:pt x="1589" y="10502"/>
                  </a:lnTo>
                  <a:lnTo>
                    <a:pt x="1802" y="10353"/>
                  </a:lnTo>
                  <a:lnTo>
                    <a:pt x="2015" y="10203"/>
                  </a:lnTo>
                  <a:lnTo>
                    <a:pt x="2239" y="10033"/>
                  </a:lnTo>
                  <a:lnTo>
                    <a:pt x="2473" y="9851"/>
                  </a:lnTo>
                  <a:lnTo>
                    <a:pt x="2708" y="9660"/>
                  </a:lnTo>
                  <a:lnTo>
                    <a:pt x="2943" y="9446"/>
                  </a:lnTo>
                  <a:lnTo>
                    <a:pt x="3177" y="9222"/>
                  </a:lnTo>
                  <a:lnTo>
                    <a:pt x="3412" y="8977"/>
                  </a:lnTo>
                  <a:lnTo>
                    <a:pt x="3646" y="8721"/>
                  </a:lnTo>
                  <a:lnTo>
                    <a:pt x="3870" y="8444"/>
                  </a:lnTo>
                  <a:lnTo>
                    <a:pt x="4094" y="8156"/>
                  </a:lnTo>
                  <a:lnTo>
                    <a:pt x="4318" y="7837"/>
                  </a:lnTo>
                  <a:lnTo>
                    <a:pt x="4531" y="7517"/>
                  </a:lnTo>
                  <a:lnTo>
                    <a:pt x="4734" y="7165"/>
                  </a:lnTo>
                  <a:lnTo>
                    <a:pt x="4925" y="6792"/>
                  </a:lnTo>
                  <a:lnTo>
                    <a:pt x="5117" y="6408"/>
                  </a:lnTo>
                  <a:lnTo>
                    <a:pt x="5288" y="6003"/>
                  </a:lnTo>
                  <a:lnTo>
                    <a:pt x="5448" y="5577"/>
                  </a:lnTo>
                  <a:lnTo>
                    <a:pt x="5597" y="5129"/>
                  </a:lnTo>
                  <a:lnTo>
                    <a:pt x="5586" y="5235"/>
                  </a:lnTo>
                  <a:lnTo>
                    <a:pt x="5565" y="5491"/>
                  </a:lnTo>
                  <a:lnTo>
                    <a:pt x="5565" y="5864"/>
                  </a:lnTo>
                  <a:lnTo>
                    <a:pt x="5565" y="6078"/>
                  </a:lnTo>
                  <a:lnTo>
                    <a:pt x="5576" y="6291"/>
                  </a:lnTo>
                  <a:lnTo>
                    <a:pt x="5597" y="6504"/>
                  </a:lnTo>
                  <a:lnTo>
                    <a:pt x="5629" y="6717"/>
                  </a:lnTo>
                  <a:lnTo>
                    <a:pt x="5672" y="6898"/>
                  </a:lnTo>
                  <a:lnTo>
                    <a:pt x="5725" y="7069"/>
                  </a:lnTo>
                  <a:lnTo>
                    <a:pt x="5757" y="7144"/>
                  </a:lnTo>
                  <a:lnTo>
                    <a:pt x="5800" y="7208"/>
                  </a:lnTo>
                  <a:lnTo>
                    <a:pt x="5842" y="7272"/>
                  </a:lnTo>
                  <a:lnTo>
                    <a:pt x="5896" y="7314"/>
                  </a:lnTo>
                  <a:lnTo>
                    <a:pt x="5949" y="7346"/>
                  </a:lnTo>
                  <a:lnTo>
                    <a:pt x="6002" y="7378"/>
                  </a:lnTo>
                  <a:lnTo>
                    <a:pt x="6066" y="7389"/>
                  </a:lnTo>
                  <a:lnTo>
                    <a:pt x="6141" y="7389"/>
                  </a:lnTo>
                  <a:lnTo>
                    <a:pt x="6205" y="7368"/>
                  </a:lnTo>
                  <a:lnTo>
                    <a:pt x="6279" y="7325"/>
                  </a:lnTo>
                  <a:lnTo>
                    <a:pt x="6343" y="7272"/>
                  </a:lnTo>
                  <a:lnTo>
                    <a:pt x="6418" y="7208"/>
                  </a:lnTo>
                  <a:lnTo>
                    <a:pt x="6482" y="7122"/>
                  </a:lnTo>
                  <a:lnTo>
                    <a:pt x="6546" y="7026"/>
                  </a:lnTo>
                  <a:lnTo>
                    <a:pt x="6610" y="6920"/>
                  </a:lnTo>
                  <a:lnTo>
                    <a:pt x="6663" y="6792"/>
                  </a:lnTo>
                  <a:lnTo>
                    <a:pt x="6780" y="6525"/>
                  </a:lnTo>
                  <a:lnTo>
                    <a:pt x="6887" y="6227"/>
                  </a:lnTo>
                  <a:lnTo>
                    <a:pt x="6983" y="5918"/>
                  </a:lnTo>
                  <a:lnTo>
                    <a:pt x="7068" y="5587"/>
                  </a:lnTo>
                  <a:lnTo>
                    <a:pt x="7154" y="5267"/>
                  </a:lnTo>
                  <a:lnTo>
                    <a:pt x="7218" y="4948"/>
                  </a:lnTo>
                  <a:lnTo>
                    <a:pt x="7324" y="4404"/>
                  </a:lnTo>
                  <a:lnTo>
                    <a:pt x="7399" y="4009"/>
                  </a:lnTo>
                  <a:lnTo>
                    <a:pt x="7420" y="3860"/>
                  </a:lnTo>
                  <a:lnTo>
                    <a:pt x="7761" y="4255"/>
                  </a:lnTo>
                  <a:lnTo>
                    <a:pt x="8145" y="4692"/>
                  </a:lnTo>
                  <a:lnTo>
                    <a:pt x="8657" y="5257"/>
                  </a:lnTo>
                  <a:lnTo>
                    <a:pt x="9264" y="5896"/>
                  </a:lnTo>
                  <a:lnTo>
                    <a:pt x="9947" y="6589"/>
                  </a:lnTo>
                  <a:lnTo>
                    <a:pt x="10298" y="6952"/>
                  </a:lnTo>
                  <a:lnTo>
                    <a:pt x="10672" y="7304"/>
                  </a:lnTo>
                  <a:lnTo>
                    <a:pt x="11055" y="7655"/>
                  </a:lnTo>
                  <a:lnTo>
                    <a:pt x="11439" y="8007"/>
                  </a:lnTo>
                  <a:lnTo>
                    <a:pt x="11823" y="8338"/>
                  </a:lnTo>
                  <a:lnTo>
                    <a:pt x="12207" y="8657"/>
                  </a:lnTo>
                  <a:lnTo>
                    <a:pt x="12591" y="8956"/>
                  </a:lnTo>
                  <a:lnTo>
                    <a:pt x="12974" y="9233"/>
                  </a:lnTo>
                  <a:lnTo>
                    <a:pt x="13337" y="9478"/>
                  </a:lnTo>
                  <a:lnTo>
                    <a:pt x="13699" y="9692"/>
                  </a:lnTo>
                  <a:lnTo>
                    <a:pt x="13870" y="9787"/>
                  </a:lnTo>
                  <a:lnTo>
                    <a:pt x="14040" y="9873"/>
                  </a:lnTo>
                  <a:lnTo>
                    <a:pt x="14200" y="9937"/>
                  </a:lnTo>
                  <a:lnTo>
                    <a:pt x="14371" y="10001"/>
                  </a:lnTo>
                  <a:lnTo>
                    <a:pt x="14520" y="10054"/>
                  </a:lnTo>
                  <a:lnTo>
                    <a:pt x="14669" y="10097"/>
                  </a:lnTo>
                  <a:lnTo>
                    <a:pt x="14819" y="10118"/>
                  </a:lnTo>
                  <a:lnTo>
                    <a:pt x="14957" y="10139"/>
                  </a:lnTo>
                  <a:lnTo>
                    <a:pt x="15085" y="10139"/>
                  </a:lnTo>
                  <a:lnTo>
                    <a:pt x="15213" y="10129"/>
                  </a:lnTo>
                  <a:lnTo>
                    <a:pt x="15330" y="10097"/>
                  </a:lnTo>
                  <a:lnTo>
                    <a:pt x="15448" y="10054"/>
                  </a:lnTo>
                  <a:lnTo>
                    <a:pt x="15554" y="10001"/>
                  </a:lnTo>
                  <a:lnTo>
                    <a:pt x="15650" y="9926"/>
                  </a:lnTo>
                  <a:lnTo>
                    <a:pt x="15735" y="9830"/>
                  </a:lnTo>
                  <a:lnTo>
                    <a:pt x="15821" y="9724"/>
                  </a:lnTo>
                  <a:lnTo>
                    <a:pt x="15885" y="9606"/>
                  </a:lnTo>
                  <a:lnTo>
                    <a:pt x="15949" y="9457"/>
                  </a:lnTo>
                  <a:lnTo>
                    <a:pt x="16002" y="9297"/>
                  </a:lnTo>
                  <a:lnTo>
                    <a:pt x="16045" y="9127"/>
                  </a:lnTo>
                  <a:lnTo>
                    <a:pt x="16077" y="9276"/>
                  </a:lnTo>
                  <a:lnTo>
                    <a:pt x="16119" y="9457"/>
                  </a:lnTo>
                  <a:lnTo>
                    <a:pt x="16183" y="9681"/>
                  </a:lnTo>
                  <a:lnTo>
                    <a:pt x="16279" y="9947"/>
                  </a:lnTo>
                  <a:lnTo>
                    <a:pt x="16396" y="10257"/>
                  </a:lnTo>
                  <a:lnTo>
                    <a:pt x="16546" y="10576"/>
                  </a:lnTo>
                  <a:lnTo>
                    <a:pt x="16631" y="10747"/>
                  </a:lnTo>
                  <a:lnTo>
                    <a:pt x="16727" y="10918"/>
                  </a:lnTo>
                  <a:lnTo>
                    <a:pt x="16833" y="11088"/>
                  </a:lnTo>
                  <a:lnTo>
                    <a:pt x="16940" y="11259"/>
                  </a:lnTo>
                  <a:lnTo>
                    <a:pt x="17068" y="11419"/>
                  </a:lnTo>
                  <a:lnTo>
                    <a:pt x="17196" y="11589"/>
                  </a:lnTo>
                  <a:lnTo>
                    <a:pt x="17335" y="11738"/>
                  </a:lnTo>
                  <a:lnTo>
                    <a:pt x="17484" y="11898"/>
                  </a:lnTo>
                  <a:lnTo>
                    <a:pt x="17644" y="12037"/>
                  </a:lnTo>
                  <a:lnTo>
                    <a:pt x="17814" y="12175"/>
                  </a:lnTo>
                  <a:lnTo>
                    <a:pt x="17985" y="12293"/>
                  </a:lnTo>
                  <a:lnTo>
                    <a:pt x="18177" y="12410"/>
                  </a:lnTo>
                  <a:lnTo>
                    <a:pt x="18379" y="12517"/>
                  </a:lnTo>
                  <a:lnTo>
                    <a:pt x="18593" y="12602"/>
                  </a:lnTo>
                  <a:lnTo>
                    <a:pt x="18827" y="12677"/>
                  </a:lnTo>
                  <a:lnTo>
                    <a:pt x="19062" y="12730"/>
                  </a:lnTo>
                  <a:lnTo>
                    <a:pt x="19307" y="12762"/>
                  </a:lnTo>
                  <a:lnTo>
                    <a:pt x="19573" y="12783"/>
                  </a:lnTo>
                  <a:lnTo>
                    <a:pt x="19584" y="12634"/>
                  </a:lnTo>
                  <a:lnTo>
                    <a:pt x="19616" y="12207"/>
                  </a:lnTo>
                  <a:lnTo>
                    <a:pt x="19637" y="11909"/>
                  </a:lnTo>
                  <a:lnTo>
                    <a:pt x="19648" y="11557"/>
                  </a:lnTo>
                  <a:lnTo>
                    <a:pt x="19648" y="11152"/>
                  </a:lnTo>
                  <a:lnTo>
                    <a:pt x="19637" y="10704"/>
                  </a:lnTo>
                  <a:lnTo>
                    <a:pt x="19627" y="10225"/>
                  </a:lnTo>
                  <a:lnTo>
                    <a:pt x="19595" y="9713"/>
                  </a:lnTo>
                  <a:lnTo>
                    <a:pt x="19541" y="9159"/>
                  </a:lnTo>
                  <a:lnTo>
                    <a:pt x="19477" y="8593"/>
                  </a:lnTo>
                  <a:lnTo>
                    <a:pt x="19381" y="8007"/>
                  </a:lnTo>
                  <a:lnTo>
                    <a:pt x="19264" y="7410"/>
                  </a:lnTo>
                  <a:lnTo>
                    <a:pt x="19200" y="7101"/>
                  </a:lnTo>
                  <a:lnTo>
                    <a:pt x="19126" y="6802"/>
                  </a:lnTo>
                  <a:lnTo>
                    <a:pt x="19040" y="6493"/>
                  </a:lnTo>
                  <a:lnTo>
                    <a:pt x="18944" y="6184"/>
                  </a:lnTo>
                  <a:lnTo>
                    <a:pt x="18848" y="5886"/>
                  </a:lnTo>
                  <a:lnTo>
                    <a:pt x="18742" y="5577"/>
                  </a:lnTo>
                  <a:lnTo>
                    <a:pt x="18624" y="5278"/>
                  </a:lnTo>
                  <a:lnTo>
                    <a:pt x="18497" y="4969"/>
                  </a:lnTo>
                  <a:lnTo>
                    <a:pt x="18358" y="4670"/>
                  </a:lnTo>
                  <a:lnTo>
                    <a:pt x="18219" y="4383"/>
                  </a:lnTo>
                  <a:lnTo>
                    <a:pt x="18059" y="4095"/>
                  </a:lnTo>
                  <a:lnTo>
                    <a:pt x="17900" y="3807"/>
                  </a:lnTo>
                  <a:lnTo>
                    <a:pt x="17718" y="3530"/>
                  </a:lnTo>
                  <a:lnTo>
                    <a:pt x="17526" y="3252"/>
                  </a:lnTo>
                  <a:lnTo>
                    <a:pt x="17335" y="2986"/>
                  </a:lnTo>
                  <a:lnTo>
                    <a:pt x="17121" y="2719"/>
                  </a:lnTo>
                  <a:lnTo>
                    <a:pt x="16897" y="2474"/>
                  </a:lnTo>
                  <a:lnTo>
                    <a:pt x="16663" y="2229"/>
                  </a:lnTo>
                  <a:lnTo>
                    <a:pt x="16407" y="1995"/>
                  </a:lnTo>
                  <a:lnTo>
                    <a:pt x="16151" y="1771"/>
                  </a:lnTo>
                  <a:lnTo>
                    <a:pt x="15874" y="1557"/>
                  </a:lnTo>
                  <a:lnTo>
                    <a:pt x="15586" y="1355"/>
                  </a:lnTo>
                  <a:lnTo>
                    <a:pt x="15277" y="1163"/>
                  </a:lnTo>
                  <a:lnTo>
                    <a:pt x="14968" y="982"/>
                  </a:lnTo>
                  <a:lnTo>
                    <a:pt x="14627" y="811"/>
                  </a:lnTo>
                  <a:lnTo>
                    <a:pt x="14286" y="662"/>
                  </a:lnTo>
                  <a:lnTo>
                    <a:pt x="13923" y="523"/>
                  </a:lnTo>
                  <a:lnTo>
                    <a:pt x="13539" y="395"/>
                  </a:lnTo>
                  <a:lnTo>
                    <a:pt x="13145" y="289"/>
                  </a:lnTo>
                  <a:lnTo>
                    <a:pt x="12740" y="193"/>
                  </a:lnTo>
                  <a:lnTo>
                    <a:pt x="12303" y="118"/>
                  </a:lnTo>
                  <a:lnTo>
                    <a:pt x="11866" y="65"/>
                  </a:lnTo>
                  <a:lnTo>
                    <a:pt x="11397" y="22"/>
                  </a:lnTo>
                  <a:lnTo>
                    <a:pt x="1091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1"/>
            <p:cNvSpPr/>
            <p:nvPr/>
          </p:nvSpPr>
          <p:spPr>
            <a:xfrm>
              <a:off x="813218" y="1381313"/>
              <a:ext cx="45546" cy="45546"/>
            </a:xfrm>
            <a:custGeom>
              <a:rect b="b" l="l" r="r" t="t"/>
              <a:pathLst>
                <a:path extrusionOk="0" h="2165" w="2165">
                  <a:moveTo>
                    <a:pt x="971" y="0"/>
                  </a:moveTo>
                  <a:lnTo>
                    <a:pt x="864" y="22"/>
                  </a:lnTo>
                  <a:lnTo>
                    <a:pt x="758" y="43"/>
                  </a:lnTo>
                  <a:lnTo>
                    <a:pt x="662" y="86"/>
                  </a:lnTo>
                  <a:lnTo>
                    <a:pt x="566" y="128"/>
                  </a:lnTo>
                  <a:lnTo>
                    <a:pt x="481" y="182"/>
                  </a:lnTo>
                  <a:lnTo>
                    <a:pt x="395" y="246"/>
                  </a:lnTo>
                  <a:lnTo>
                    <a:pt x="321" y="310"/>
                  </a:lnTo>
                  <a:lnTo>
                    <a:pt x="246" y="395"/>
                  </a:lnTo>
                  <a:lnTo>
                    <a:pt x="182" y="480"/>
                  </a:lnTo>
                  <a:lnTo>
                    <a:pt x="129" y="565"/>
                  </a:lnTo>
                  <a:lnTo>
                    <a:pt x="86" y="661"/>
                  </a:lnTo>
                  <a:lnTo>
                    <a:pt x="43" y="757"/>
                  </a:lnTo>
                  <a:lnTo>
                    <a:pt x="22" y="864"/>
                  </a:lnTo>
                  <a:lnTo>
                    <a:pt x="1" y="970"/>
                  </a:lnTo>
                  <a:lnTo>
                    <a:pt x="1" y="1077"/>
                  </a:lnTo>
                  <a:lnTo>
                    <a:pt x="1" y="1194"/>
                  </a:lnTo>
                  <a:lnTo>
                    <a:pt x="22" y="1301"/>
                  </a:lnTo>
                  <a:lnTo>
                    <a:pt x="43" y="1408"/>
                  </a:lnTo>
                  <a:lnTo>
                    <a:pt x="86" y="1504"/>
                  </a:lnTo>
                  <a:lnTo>
                    <a:pt x="129" y="1599"/>
                  </a:lnTo>
                  <a:lnTo>
                    <a:pt x="182" y="1685"/>
                  </a:lnTo>
                  <a:lnTo>
                    <a:pt x="246" y="1770"/>
                  </a:lnTo>
                  <a:lnTo>
                    <a:pt x="321" y="1845"/>
                  </a:lnTo>
                  <a:lnTo>
                    <a:pt x="395" y="1919"/>
                  </a:lnTo>
                  <a:lnTo>
                    <a:pt x="481" y="1983"/>
                  </a:lnTo>
                  <a:lnTo>
                    <a:pt x="566" y="2037"/>
                  </a:lnTo>
                  <a:lnTo>
                    <a:pt x="662" y="2079"/>
                  </a:lnTo>
                  <a:lnTo>
                    <a:pt x="758" y="2122"/>
                  </a:lnTo>
                  <a:lnTo>
                    <a:pt x="864" y="2143"/>
                  </a:lnTo>
                  <a:lnTo>
                    <a:pt x="971" y="2164"/>
                  </a:lnTo>
                  <a:lnTo>
                    <a:pt x="1195" y="2164"/>
                  </a:lnTo>
                  <a:lnTo>
                    <a:pt x="1301" y="2143"/>
                  </a:lnTo>
                  <a:lnTo>
                    <a:pt x="1408" y="2122"/>
                  </a:lnTo>
                  <a:lnTo>
                    <a:pt x="1504" y="2079"/>
                  </a:lnTo>
                  <a:lnTo>
                    <a:pt x="1600" y="2037"/>
                  </a:lnTo>
                  <a:lnTo>
                    <a:pt x="1685" y="1983"/>
                  </a:lnTo>
                  <a:lnTo>
                    <a:pt x="1771" y="1919"/>
                  </a:lnTo>
                  <a:lnTo>
                    <a:pt x="1856" y="1845"/>
                  </a:lnTo>
                  <a:lnTo>
                    <a:pt x="1920" y="1770"/>
                  </a:lnTo>
                  <a:lnTo>
                    <a:pt x="1984" y="1685"/>
                  </a:lnTo>
                  <a:lnTo>
                    <a:pt x="2037" y="1599"/>
                  </a:lnTo>
                  <a:lnTo>
                    <a:pt x="2080" y="1504"/>
                  </a:lnTo>
                  <a:lnTo>
                    <a:pt x="2122" y="1408"/>
                  </a:lnTo>
                  <a:lnTo>
                    <a:pt x="2144" y="1301"/>
                  </a:lnTo>
                  <a:lnTo>
                    <a:pt x="2165" y="1194"/>
                  </a:lnTo>
                  <a:lnTo>
                    <a:pt x="2165" y="1077"/>
                  </a:lnTo>
                  <a:lnTo>
                    <a:pt x="2165" y="970"/>
                  </a:lnTo>
                  <a:lnTo>
                    <a:pt x="2144" y="864"/>
                  </a:lnTo>
                  <a:lnTo>
                    <a:pt x="2122" y="757"/>
                  </a:lnTo>
                  <a:lnTo>
                    <a:pt x="2080" y="661"/>
                  </a:lnTo>
                  <a:lnTo>
                    <a:pt x="2037" y="565"/>
                  </a:lnTo>
                  <a:lnTo>
                    <a:pt x="1984" y="480"/>
                  </a:lnTo>
                  <a:lnTo>
                    <a:pt x="1920" y="395"/>
                  </a:lnTo>
                  <a:lnTo>
                    <a:pt x="1856" y="310"/>
                  </a:lnTo>
                  <a:lnTo>
                    <a:pt x="1771" y="246"/>
                  </a:lnTo>
                  <a:lnTo>
                    <a:pt x="1685" y="182"/>
                  </a:lnTo>
                  <a:lnTo>
                    <a:pt x="1600" y="128"/>
                  </a:lnTo>
                  <a:lnTo>
                    <a:pt x="1504" y="86"/>
                  </a:lnTo>
                  <a:lnTo>
                    <a:pt x="1408" y="43"/>
                  </a:lnTo>
                  <a:lnTo>
                    <a:pt x="1301" y="22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1"/>
            <p:cNvSpPr/>
            <p:nvPr/>
          </p:nvSpPr>
          <p:spPr>
            <a:xfrm>
              <a:off x="1173192" y="1381313"/>
              <a:ext cx="45778" cy="45546"/>
            </a:xfrm>
            <a:custGeom>
              <a:rect b="b" l="l" r="r" t="t"/>
              <a:pathLst>
                <a:path extrusionOk="0" h="2165" w="2176">
                  <a:moveTo>
                    <a:pt x="970" y="0"/>
                  </a:moveTo>
                  <a:lnTo>
                    <a:pt x="864" y="22"/>
                  </a:lnTo>
                  <a:lnTo>
                    <a:pt x="768" y="43"/>
                  </a:lnTo>
                  <a:lnTo>
                    <a:pt x="661" y="86"/>
                  </a:lnTo>
                  <a:lnTo>
                    <a:pt x="565" y="128"/>
                  </a:lnTo>
                  <a:lnTo>
                    <a:pt x="480" y="182"/>
                  </a:lnTo>
                  <a:lnTo>
                    <a:pt x="395" y="246"/>
                  </a:lnTo>
                  <a:lnTo>
                    <a:pt x="320" y="310"/>
                  </a:lnTo>
                  <a:lnTo>
                    <a:pt x="245" y="395"/>
                  </a:lnTo>
                  <a:lnTo>
                    <a:pt x="182" y="480"/>
                  </a:lnTo>
                  <a:lnTo>
                    <a:pt x="128" y="565"/>
                  </a:lnTo>
                  <a:lnTo>
                    <a:pt x="86" y="661"/>
                  </a:lnTo>
                  <a:lnTo>
                    <a:pt x="54" y="757"/>
                  </a:lnTo>
                  <a:lnTo>
                    <a:pt x="22" y="864"/>
                  </a:lnTo>
                  <a:lnTo>
                    <a:pt x="11" y="970"/>
                  </a:lnTo>
                  <a:lnTo>
                    <a:pt x="0" y="1077"/>
                  </a:lnTo>
                  <a:lnTo>
                    <a:pt x="11" y="1194"/>
                  </a:lnTo>
                  <a:lnTo>
                    <a:pt x="22" y="1301"/>
                  </a:lnTo>
                  <a:lnTo>
                    <a:pt x="54" y="1408"/>
                  </a:lnTo>
                  <a:lnTo>
                    <a:pt x="86" y="1504"/>
                  </a:lnTo>
                  <a:lnTo>
                    <a:pt x="128" y="1599"/>
                  </a:lnTo>
                  <a:lnTo>
                    <a:pt x="182" y="1685"/>
                  </a:lnTo>
                  <a:lnTo>
                    <a:pt x="245" y="1770"/>
                  </a:lnTo>
                  <a:lnTo>
                    <a:pt x="320" y="1845"/>
                  </a:lnTo>
                  <a:lnTo>
                    <a:pt x="395" y="1919"/>
                  </a:lnTo>
                  <a:lnTo>
                    <a:pt x="480" y="1983"/>
                  </a:lnTo>
                  <a:lnTo>
                    <a:pt x="565" y="2037"/>
                  </a:lnTo>
                  <a:lnTo>
                    <a:pt x="661" y="2079"/>
                  </a:lnTo>
                  <a:lnTo>
                    <a:pt x="768" y="2122"/>
                  </a:lnTo>
                  <a:lnTo>
                    <a:pt x="864" y="2143"/>
                  </a:lnTo>
                  <a:lnTo>
                    <a:pt x="970" y="2164"/>
                  </a:lnTo>
                  <a:lnTo>
                    <a:pt x="1194" y="2164"/>
                  </a:lnTo>
                  <a:lnTo>
                    <a:pt x="1301" y="2143"/>
                  </a:lnTo>
                  <a:lnTo>
                    <a:pt x="1408" y="2122"/>
                  </a:lnTo>
                  <a:lnTo>
                    <a:pt x="1503" y="2079"/>
                  </a:lnTo>
                  <a:lnTo>
                    <a:pt x="1599" y="2037"/>
                  </a:lnTo>
                  <a:lnTo>
                    <a:pt x="1695" y="1983"/>
                  </a:lnTo>
                  <a:lnTo>
                    <a:pt x="1781" y="1919"/>
                  </a:lnTo>
                  <a:lnTo>
                    <a:pt x="1855" y="1845"/>
                  </a:lnTo>
                  <a:lnTo>
                    <a:pt x="1919" y="1770"/>
                  </a:lnTo>
                  <a:lnTo>
                    <a:pt x="1983" y="1685"/>
                  </a:lnTo>
                  <a:lnTo>
                    <a:pt x="2036" y="1599"/>
                  </a:lnTo>
                  <a:lnTo>
                    <a:pt x="2090" y="1504"/>
                  </a:lnTo>
                  <a:lnTo>
                    <a:pt x="2122" y="1408"/>
                  </a:lnTo>
                  <a:lnTo>
                    <a:pt x="2143" y="1301"/>
                  </a:lnTo>
                  <a:lnTo>
                    <a:pt x="2164" y="1194"/>
                  </a:lnTo>
                  <a:lnTo>
                    <a:pt x="2175" y="1077"/>
                  </a:lnTo>
                  <a:lnTo>
                    <a:pt x="2164" y="970"/>
                  </a:lnTo>
                  <a:lnTo>
                    <a:pt x="2143" y="864"/>
                  </a:lnTo>
                  <a:lnTo>
                    <a:pt x="2122" y="757"/>
                  </a:lnTo>
                  <a:lnTo>
                    <a:pt x="2090" y="661"/>
                  </a:lnTo>
                  <a:lnTo>
                    <a:pt x="2036" y="565"/>
                  </a:lnTo>
                  <a:lnTo>
                    <a:pt x="1983" y="480"/>
                  </a:lnTo>
                  <a:lnTo>
                    <a:pt x="1919" y="395"/>
                  </a:lnTo>
                  <a:lnTo>
                    <a:pt x="1855" y="310"/>
                  </a:lnTo>
                  <a:lnTo>
                    <a:pt x="1781" y="246"/>
                  </a:lnTo>
                  <a:lnTo>
                    <a:pt x="1695" y="182"/>
                  </a:lnTo>
                  <a:lnTo>
                    <a:pt x="1599" y="128"/>
                  </a:lnTo>
                  <a:lnTo>
                    <a:pt x="1503" y="86"/>
                  </a:lnTo>
                  <a:lnTo>
                    <a:pt x="1408" y="43"/>
                  </a:lnTo>
                  <a:lnTo>
                    <a:pt x="1301" y="22"/>
                  </a:lnTo>
                  <a:lnTo>
                    <a:pt x="11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1"/>
            <p:cNvSpPr/>
            <p:nvPr/>
          </p:nvSpPr>
          <p:spPr>
            <a:xfrm>
              <a:off x="889479" y="1599075"/>
              <a:ext cx="462257" cy="582697"/>
            </a:xfrm>
            <a:custGeom>
              <a:rect b="b" l="l" r="r" t="t"/>
              <a:pathLst>
                <a:path extrusionOk="0" h="27698" w="21973">
                  <a:moveTo>
                    <a:pt x="5299" y="1"/>
                  </a:moveTo>
                  <a:lnTo>
                    <a:pt x="0" y="27623"/>
                  </a:lnTo>
                  <a:lnTo>
                    <a:pt x="16685" y="27697"/>
                  </a:lnTo>
                  <a:lnTo>
                    <a:pt x="21972" y="76"/>
                  </a:lnTo>
                  <a:lnTo>
                    <a:pt x="529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1"/>
            <p:cNvSpPr/>
            <p:nvPr/>
          </p:nvSpPr>
          <p:spPr>
            <a:xfrm>
              <a:off x="933427" y="1860595"/>
              <a:ext cx="564310" cy="231917"/>
            </a:xfrm>
            <a:custGeom>
              <a:rect b="b" l="l" r="r" t="t"/>
              <a:pathLst>
                <a:path extrusionOk="0" h="11024" w="26824">
                  <a:moveTo>
                    <a:pt x="694" y="0"/>
                  </a:moveTo>
                  <a:lnTo>
                    <a:pt x="1" y="4446"/>
                  </a:lnTo>
                  <a:lnTo>
                    <a:pt x="822" y="4734"/>
                  </a:lnTo>
                  <a:lnTo>
                    <a:pt x="3007" y="5480"/>
                  </a:lnTo>
                  <a:lnTo>
                    <a:pt x="4489" y="5981"/>
                  </a:lnTo>
                  <a:lnTo>
                    <a:pt x="6174" y="6535"/>
                  </a:lnTo>
                  <a:lnTo>
                    <a:pt x="7986" y="7132"/>
                  </a:lnTo>
                  <a:lnTo>
                    <a:pt x="9894" y="7751"/>
                  </a:lnTo>
                  <a:lnTo>
                    <a:pt x="11845" y="8358"/>
                  </a:lnTo>
                  <a:lnTo>
                    <a:pt x="13775" y="8955"/>
                  </a:lnTo>
                  <a:lnTo>
                    <a:pt x="15651" y="9510"/>
                  </a:lnTo>
                  <a:lnTo>
                    <a:pt x="16557" y="9765"/>
                  </a:lnTo>
                  <a:lnTo>
                    <a:pt x="17421" y="10011"/>
                  </a:lnTo>
                  <a:lnTo>
                    <a:pt x="18241" y="10224"/>
                  </a:lnTo>
                  <a:lnTo>
                    <a:pt x="19020" y="10426"/>
                  </a:lnTo>
                  <a:lnTo>
                    <a:pt x="19745" y="10597"/>
                  </a:lnTo>
                  <a:lnTo>
                    <a:pt x="20416" y="10746"/>
                  </a:lnTo>
                  <a:lnTo>
                    <a:pt x="21013" y="10864"/>
                  </a:lnTo>
                  <a:lnTo>
                    <a:pt x="21536" y="10949"/>
                  </a:lnTo>
                  <a:lnTo>
                    <a:pt x="21781" y="10981"/>
                  </a:lnTo>
                  <a:lnTo>
                    <a:pt x="21994" y="11002"/>
                  </a:lnTo>
                  <a:lnTo>
                    <a:pt x="22186" y="11013"/>
                  </a:lnTo>
                  <a:lnTo>
                    <a:pt x="22357" y="11023"/>
                  </a:lnTo>
                  <a:lnTo>
                    <a:pt x="22602" y="11013"/>
                  </a:lnTo>
                  <a:lnTo>
                    <a:pt x="22836" y="10991"/>
                  </a:lnTo>
                  <a:lnTo>
                    <a:pt x="23071" y="10959"/>
                  </a:lnTo>
                  <a:lnTo>
                    <a:pt x="23305" y="10917"/>
                  </a:lnTo>
                  <a:lnTo>
                    <a:pt x="23519" y="10864"/>
                  </a:lnTo>
                  <a:lnTo>
                    <a:pt x="23732" y="10800"/>
                  </a:lnTo>
                  <a:lnTo>
                    <a:pt x="23945" y="10736"/>
                  </a:lnTo>
                  <a:lnTo>
                    <a:pt x="24148" y="10661"/>
                  </a:lnTo>
                  <a:lnTo>
                    <a:pt x="24339" y="10576"/>
                  </a:lnTo>
                  <a:lnTo>
                    <a:pt x="24531" y="10480"/>
                  </a:lnTo>
                  <a:lnTo>
                    <a:pt x="24713" y="10384"/>
                  </a:lnTo>
                  <a:lnTo>
                    <a:pt x="24894" y="10277"/>
                  </a:lnTo>
                  <a:lnTo>
                    <a:pt x="25064" y="10171"/>
                  </a:lnTo>
                  <a:lnTo>
                    <a:pt x="25235" y="10053"/>
                  </a:lnTo>
                  <a:lnTo>
                    <a:pt x="25384" y="9936"/>
                  </a:lnTo>
                  <a:lnTo>
                    <a:pt x="25544" y="9819"/>
                  </a:lnTo>
                  <a:lnTo>
                    <a:pt x="25672" y="9702"/>
                  </a:lnTo>
                  <a:lnTo>
                    <a:pt x="25800" y="9584"/>
                  </a:lnTo>
                  <a:lnTo>
                    <a:pt x="25917" y="9467"/>
                  </a:lnTo>
                  <a:lnTo>
                    <a:pt x="26034" y="9339"/>
                  </a:lnTo>
                  <a:lnTo>
                    <a:pt x="26130" y="9211"/>
                  </a:lnTo>
                  <a:lnTo>
                    <a:pt x="26226" y="9083"/>
                  </a:lnTo>
                  <a:lnTo>
                    <a:pt x="26322" y="8955"/>
                  </a:lnTo>
                  <a:lnTo>
                    <a:pt x="26397" y="8817"/>
                  </a:lnTo>
                  <a:lnTo>
                    <a:pt x="26482" y="8678"/>
                  </a:lnTo>
                  <a:lnTo>
                    <a:pt x="26546" y="8529"/>
                  </a:lnTo>
                  <a:lnTo>
                    <a:pt x="26610" y="8390"/>
                  </a:lnTo>
                  <a:lnTo>
                    <a:pt x="26663" y="8241"/>
                  </a:lnTo>
                  <a:lnTo>
                    <a:pt x="26706" y="8092"/>
                  </a:lnTo>
                  <a:lnTo>
                    <a:pt x="26749" y="7942"/>
                  </a:lnTo>
                  <a:lnTo>
                    <a:pt x="26770" y="7793"/>
                  </a:lnTo>
                  <a:lnTo>
                    <a:pt x="26802" y="7633"/>
                  </a:lnTo>
                  <a:lnTo>
                    <a:pt x="26813" y="7484"/>
                  </a:lnTo>
                  <a:lnTo>
                    <a:pt x="26823" y="7324"/>
                  </a:lnTo>
                  <a:lnTo>
                    <a:pt x="26823" y="7175"/>
                  </a:lnTo>
                  <a:lnTo>
                    <a:pt x="26823" y="7015"/>
                  </a:lnTo>
                  <a:lnTo>
                    <a:pt x="26813" y="6855"/>
                  </a:lnTo>
                  <a:lnTo>
                    <a:pt x="26791" y="6706"/>
                  </a:lnTo>
                  <a:lnTo>
                    <a:pt x="26770" y="6546"/>
                  </a:lnTo>
                  <a:lnTo>
                    <a:pt x="26727" y="6386"/>
                  </a:lnTo>
                  <a:lnTo>
                    <a:pt x="26685" y="6237"/>
                  </a:lnTo>
                  <a:lnTo>
                    <a:pt x="26642" y="6077"/>
                  </a:lnTo>
                  <a:lnTo>
                    <a:pt x="26589" y="5917"/>
                  </a:lnTo>
                  <a:lnTo>
                    <a:pt x="26525" y="5768"/>
                  </a:lnTo>
                  <a:lnTo>
                    <a:pt x="26450" y="5618"/>
                  </a:lnTo>
                  <a:lnTo>
                    <a:pt x="26376" y="5469"/>
                  </a:lnTo>
                  <a:lnTo>
                    <a:pt x="26290" y="5309"/>
                  </a:lnTo>
                  <a:lnTo>
                    <a:pt x="26194" y="5171"/>
                  </a:lnTo>
                  <a:lnTo>
                    <a:pt x="25885" y="4712"/>
                  </a:lnTo>
                  <a:lnTo>
                    <a:pt x="25715" y="4488"/>
                  </a:lnTo>
                  <a:lnTo>
                    <a:pt x="25533" y="4254"/>
                  </a:lnTo>
                  <a:lnTo>
                    <a:pt x="25352" y="4030"/>
                  </a:lnTo>
                  <a:lnTo>
                    <a:pt x="25160" y="3817"/>
                  </a:lnTo>
                  <a:lnTo>
                    <a:pt x="24958" y="3593"/>
                  </a:lnTo>
                  <a:lnTo>
                    <a:pt x="24755" y="3390"/>
                  </a:lnTo>
                  <a:lnTo>
                    <a:pt x="24531" y="3177"/>
                  </a:lnTo>
                  <a:lnTo>
                    <a:pt x="24307" y="2985"/>
                  </a:lnTo>
                  <a:lnTo>
                    <a:pt x="24073" y="2804"/>
                  </a:lnTo>
                  <a:lnTo>
                    <a:pt x="23838" y="2633"/>
                  </a:lnTo>
                  <a:lnTo>
                    <a:pt x="23582" y="2474"/>
                  </a:lnTo>
                  <a:lnTo>
                    <a:pt x="23327" y="2324"/>
                  </a:lnTo>
                  <a:lnTo>
                    <a:pt x="23071" y="2186"/>
                  </a:lnTo>
                  <a:lnTo>
                    <a:pt x="22794" y="2079"/>
                  </a:lnTo>
                  <a:lnTo>
                    <a:pt x="22644" y="2026"/>
                  </a:lnTo>
                  <a:lnTo>
                    <a:pt x="22474" y="1973"/>
                  </a:lnTo>
                  <a:lnTo>
                    <a:pt x="22058" y="1866"/>
                  </a:lnTo>
                  <a:lnTo>
                    <a:pt x="21568" y="1759"/>
                  </a:lnTo>
                  <a:lnTo>
                    <a:pt x="20992" y="1653"/>
                  </a:lnTo>
                  <a:lnTo>
                    <a:pt x="20352" y="1557"/>
                  </a:lnTo>
                  <a:lnTo>
                    <a:pt x="19649" y="1461"/>
                  </a:lnTo>
                  <a:lnTo>
                    <a:pt x="18892" y="1365"/>
                  </a:lnTo>
                  <a:lnTo>
                    <a:pt x="18092" y="1269"/>
                  </a:lnTo>
                  <a:lnTo>
                    <a:pt x="17239" y="1173"/>
                  </a:lnTo>
                  <a:lnTo>
                    <a:pt x="16355" y="1088"/>
                  </a:lnTo>
                  <a:lnTo>
                    <a:pt x="14500" y="917"/>
                  </a:lnTo>
                  <a:lnTo>
                    <a:pt x="12570" y="757"/>
                  </a:lnTo>
                  <a:lnTo>
                    <a:pt x="10630" y="608"/>
                  </a:lnTo>
                  <a:lnTo>
                    <a:pt x="8721" y="469"/>
                  </a:lnTo>
                  <a:lnTo>
                    <a:pt x="6909" y="352"/>
                  </a:lnTo>
                  <a:lnTo>
                    <a:pt x="3732" y="160"/>
                  </a:lnTo>
                  <a:lnTo>
                    <a:pt x="1525" y="32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1"/>
            <p:cNvSpPr/>
            <p:nvPr/>
          </p:nvSpPr>
          <p:spPr>
            <a:xfrm>
              <a:off x="889711" y="1756521"/>
              <a:ext cx="105419" cy="201203"/>
            </a:xfrm>
            <a:custGeom>
              <a:rect b="b" l="l" r="r" t="t"/>
              <a:pathLst>
                <a:path extrusionOk="0" h="9564" w="5011">
                  <a:moveTo>
                    <a:pt x="3284" y="1"/>
                  </a:moveTo>
                  <a:lnTo>
                    <a:pt x="3156" y="11"/>
                  </a:lnTo>
                  <a:lnTo>
                    <a:pt x="3038" y="43"/>
                  </a:lnTo>
                  <a:lnTo>
                    <a:pt x="2974" y="65"/>
                  </a:lnTo>
                  <a:lnTo>
                    <a:pt x="2911" y="97"/>
                  </a:lnTo>
                  <a:lnTo>
                    <a:pt x="2857" y="139"/>
                  </a:lnTo>
                  <a:lnTo>
                    <a:pt x="2793" y="193"/>
                  </a:lnTo>
                  <a:lnTo>
                    <a:pt x="2740" y="246"/>
                  </a:lnTo>
                  <a:lnTo>
                    <a:pt x="2676" y="321"/>
                  </a:lnTo>
                  <a:lnTo>
                    <a:pt x="2623" y="406"/>
                  </a:lnTo>
                  <a:lnTo>
                    <a:pt x="2569" y="491"/>
                  </a:lnTo>
                  <a:lnTo>
                    <a:pt x="2516" y="598"/>
                  </a:lnTo>
                  <a:lnTo>
                    <a:pt x="2463" y="715"/>
                  </a:lnTo>
                  <a:lnTo>
                    <a:pt x="2420" y="843"/>
                  </a:lnTo>
                  <a:lnTo>
                    <a:pt x="2367" y="981"/>
                  </a:lnTo>
                  <a:lnTo>
                    <a:pt x="2324" y="1141"/>
                  </a:lnTo>
                  <a:lnTo>
                    <a:pt x="2292" y="1312"/>
                  </a:lnTo>
                  <a:lnTo>
                    <a:pt x="2218" y="1696"/>
                  </a:lnTo>
                  <a:lnTo>
                    <a:pt x="2164" y="2154"/>
                  </a:lnTo>
                  <a:lnTo>
                    <a:pt x="2122" y="2677"/>
                  </a:lnTo>
                  <a:lnTo>
                    <a:pt x="2058" y="2645"/>
                  </a:lnTo>
                  <a:lnTo>
                    <a:pt x="1972" y="2613"/>
                  </a:lnTo>
                  <a:lnTo>
                    <a:pt x="1866" y="2581"/>
                  </a:lnTo>
                  <a:lnTo>
                    <a:pt x="1738" y="2581"/>
                  </a:lnTo>
                  <a:lnTo>
                    <a:pt x="1674" y="2591"/>
                  </a:lnTo>
                  <a:lnTo>
                    <a:pt x="1599" y="2613"/>
                  </a:lnTo>
                  <a:lnTo>
                    <a:pt x="1514" y="2645"/>
                  </a:lnTo>
                  <a:lnTo>
                    <a:pt x="1439" y="2687"/>
                  </a:lnTo>
                  <a:lnTo>
                    <a:pt x="1354" y="2741"/>
                  </a:lnTo>
                  <a:lnTo>
                    <a:pt x="1269" y="2815"/>
                  </a:lnTo>
                  <a:lnTo>
                    <a:pt x="1183" y="2911"/>
                  </a:lnTo>
                  <a:lnTo>
                    <a:pt x="1088" y="3018"/>
                  </a:lnTo>
                  <a:lnTo>
                    <a:pt x="1002" y="3146"/>
                  </a:lnTo>
                  <a:lnTo>
                    <a:pt x="906" y="3306"/>
                  </a:lnTo>
                  <a:lnTo>
                    <a:pt x="821" y="3476"/>
                  </a:lnTo>
                  <a:lnTo>
                    <a:pt x="736" y="3679"/>
                  </a:lnTo>
                  <a:lnTo>
                    <a:pt x="650" y="3913"/>
                  </a:lnTo>
                  <a:lnTo>
                    <a:pt x="565" y="4169"/>
                  </a:lnTo>
                  <a:lnTo>
                    <a:pt x="480" y="4446"/>
                  </a:lnTo>
                  <a:lnTo>
                    <a:pt x="395" y="4766"/>
                  </a:lnTo>
                  <a:lnTo>
                    <a:pt x="320" y="5118"/>
                  </a:lnTo>
                  <a:lnTo>
                    <a:pt x="245" y="5502"/>
                  </a:lnTo>
                  <a:lnTo>
                    <a:pt x="181" y="5917"/>
                  </a:lnTo>
                  <a:lnTo>
                    <a:pt x="107" y="6376"/>
                  </a:lnTo>
                  <a:lnTo>
                    <a:pt x="53" y="6866"/>
                  </a:lnTo>
                  <a:lnTo>
                    <a:pt x="0" y="7410"/>
                  </a:lnTo>
                  <a:lnTo>
                    <a:pt x="0" y="7495"/>
                  </a:lnTo>
                  <a:lnTo>
                    <a:pt x="21" y="7591"/>
                  </a:lnTo>
                  <a:lnTo>
                    <a:pt x="43" y="7719"/>
                  </a:lnTo>
                  <a:lnTo>
                    <a:pt x="96" y="7868"/>
                  </a:lnTo>
                  <a:lnTo>
                    <a:pt x="160" y="8039"/>
                  </a:lnTo>
                  <a:lnTo>
                    <a:pt x="245" y="8220"/>
                  </a:lnTo>
                  <a:lnTo>
                    <a:pt x="363" y="8412"/>
                  </a:lnTo>
                  <a:lnTo>
                    <a:pt x="427" y="8508"/>
                  </a:lnTo>
                  <a:lnTo>
                    <a:pt x="501" y="8604"/>
                  </a:lnTo>
                  <a:lnTo>
                    <a:pt x="586" y="8700"/>
                  </a:lnTo>
                  <a:lnTo>
                    <a:pt x="682" y="8785"/>
                  </a:lnTo>
                  <a:lnTo>
                    <a:pt x="789" y="8881"/>
                  </a:lnTo>
                  <a:lnTo>
                    <a:pt x="896" y="8966"/>
                  </a:lnTo>
                  <a:lnTo>
                    <a:pt x="1024" y="9062"/>
                  </a:lnTo>
                  <a:lnTo>
                    <a:pt x="1162" y="9137"/>
                  </a:lnTo>
                  <a:lnTo>
                    <a:pt x="1311" y="9212"/>
                  </a:lnTo>
                  <a:lnTo>
                    <a:pt x="1471" y="9286"/>
                  </a:lnTo>
                  <a:lnTo>
                    <a:pt x="1642" y="9350"/>
                  </a:lnTo>
                  <a:lnTo>
                    <a:pt x="1823" y="9414"/>
                  </a:lnTo>
                  <a:lnTo>
                    <a:pt x="2015" y="9457"/>
                  </a:lnTo>
                  <a:lnTo>
                    <a:pt x="2228" y="9499"/>
                  </a:lnTo>
                  <a:lnTo>
                    <a:pt x="2452" y="9531"/>
                  </a:lnTo>
                  <a:lnTo>
                    <a:pt x="2687" y="9563"/>
                  </a:lnTo>
                  <a:lnTo>
                    <a:pt x="2932" y="9563"/>
                  </a:lnTo>
                  <a:lnTo>
                    <a:pt x="3145" y="9553"/>
                  </a:lnTo>
                  <a:lnTo>
                    <a:pt x="3348" y="9521"/>
                  </a:lnTo>
                  <a:lnTo>
                    <a:pt x="3539" y="9457"/>
                  </a:lnTo>
                  <a:lnTo>
                    <a:pt x="3710" y="9393"/>
                  </a:lnTo>
                  <a:lnTo>
                    <a:pt x="3870" y="9297"/>
                  </a:lnTo>
                  <a:lnTo>
                    <a:pt x="4009" y="9190"/>
                  </a:lnTo>
                  <a:lnTo>
                    <a:pt x="4147" y="9073"/>
                  </a:lnTo>
                  <a:lnTo>
                    <a:pt x="4264" y="8945"/>
                  </a:lnTo>
                  <a:lnTo>
                    <a:pt x="4360" y="8806"/>
                  </a:lnTo>
                  <a:lnTo>
                    <a:pt x="4456" y="8657"/>
                  </a:lnTo>
                  <a:lnTo>
                    <a:pt x="4542" y="8497"/>
                  </a:lnTo>
                  <a:lnTo>
                    <a:pt x="4616" y="8337"/>
                  </a:lnTo>
                  <a:lnTo>
                    <a:pt x="4680" y="8167"/>
                  </a:lnTo>
                  <a:lnTo>
                    <a:pt x="4733" y="7996"/>
                  </a:lnTo>
                  <a:lnTo>
                    <a:pt x="4776" y="7815"/>
                  </a:lnTo>
                  <a:lnTo>
                    <a:pt x="4808" y="7644"/>
                  </a:lnTo>
                  <a:lnTo>
                    <a:pt x="4840" y="7463"/>
                  </a:lnTo>
                  <a:lnTo>
                    <a:pt x="4883" y="7133"/>
                  </a:lnTo>
                  <a:lnTo>
                    <a:pt x="4904" y="6813"/>
                  </a:lnTo>
                  <a:lnTo>
                    <a:pt x="4915" y="6525"/>
                  </a:lnTo>
                  <a:lnTo>
                    <a:pt x="4904" y="6280"/>
                  </a:lnTo>
                  <a:lnTo>
                    <a:pt x="4904" y="6088"/>
                  </a:lnTo>
                  <a:lnTo>
                    <a:pt x="4883" y="5928"/>
                  </a:lnTo>
                  <a:lnTo>
                    <a:pt x="4904" y="5832"/>
                  </a:lnTo>
                  <a:lnTo>
                    <a:pt x="4957" y="5598"/>
                  </a:lnTo>
                  <a:lnTo>
                    <a:pt x="4979" y="5438"/>
                  </a:lnTo>
                  <a:lnTo>
                    <a:pt x="5000" y="5246"/>
                  </a:lnTo>
                  <a:lnTo>
                    <a:pt x="5011" y="5043"/>
                  </a:lnTo>
                  <a:lnTo>
                    <a:pt x="5011" y="4819"/>
                  </a:lnTo>
                  <a:lnTo>
                    <a:pt x="5000" y="4595"/>
                  </a:lnTo>
                  <a:lnTo>
                    <a:pt x="4968" y="4361"/>
                  </a:lnTo>
                  <a:lnTo>
                    <a:pt x="4915" y="4137"/>
                  </a:lnTo>
                  <a:lnTo>
                    <a:pt x="4872" y="4020"/>
                  </a:lnTo>
                  <a:lnTo>
                    <a:pt x="4829" y="3913"/>
                  </a:lnTo>
                  <a:lnTo>
                    <a:pt x="4787" y="3807"/>
                  </a:lnTo>
                  <a:lnTo>
                    <a:pt x="4723" y="3700"/>
                  </a:lnTo>
                  <a:lnTo>
                    <a:pt x="4659" y="3604"/>
                  </a:lnTo>
                  <a:lnTo>
                    <a:pt x="4584" y="3508"/>
                  </a:lnTo>
                  <a:lnTo>
                    <a:pt x="4499" y="3412"/>
                  </a:lnTo>
                  <a:lnTo>
                    <a:pt x="4403" y="3327"/>
                  </a:lnTo>
                  <a:lnTo>
                    <a:pt x="4296" y="3252"/>
                  </a:lnTo>
                  <a:lnTo>
                    <a:pt x="4190" y="3178"/>
                  </a:lnTo>
                  <a:lnTo>
                    <a:pt x="4073" y="3103"/>
                  </a:lnTo>
                  <a:lnTo>
                    <a:pt x="3977" y="3028"/>
                  </a:lnTo>
                  <a:lnTo>
                    <a:pt x="3891" y="2943"/>
                  </a:lnTo>
                  <a:lnTo>
                    <a:pt x="3817" y="2847"/>
                  </a:lnTo>
                  <a:lnTo>
                    <a:pt x="3763" y="2751"/>
                  </a:lnTo>
                  <a:lnTo>
                    <a:pt x="3710" y="2645"/>
                  </a:lnTo>
                  <a:lnTo>
                    <a:pt x="3667" y="2538"/>
                  </a:lnTo>
                  <a:lnTo>
                    <a:pt x="3646" y="2421"/>
                  </a:lnTo>
                  <a:lnTo>
                    <a:pt x="3625" y="2303"/>
                  </a:lnTo>
                  <a:lnTo>
                    <a:pt x="3603" y="2186"/>
                  </a:lnTo>
                  <a:lnTo>
                    <a:pt x="3603" y="2058"/>
                  </a:lnTo>
                  <a:lnTo>
                    <a:pt x="3603" y="1941"/>
                  </a:lnTo>
                  <a:lnTo>
                    <a:pt x="3625" y="1685"/>
                  </a:lnTo>
                  <a:lnTo>
                    <a:pt x="3657" y="1440"/>
                  </a:lnTo>
                  <a:lnTo>
                    <a:pt x="3699" y="1195"/>
                  </a:lnTo>
                  <a:lnTo>
                    <a:pt x="3742" y="971"/>
                  </a:lnTo>
                  <a:lnTo>
                    <a:pt x="3785" y="747"/>
                  </a:lnTo>
                  <a:lnTo>
                    <a:pt x="3817" y="555"/>
                  </a:lnTo>
                  <a:lnTo>
                    <a:pt x="3827" y="395"/>
                  </a:lnTo>
                  <a:lnTo>
                    <a:pt x="3827" y="321"/>
                  </a:lnTo>
                  <a:lnTo>
                    <a:pt x="3817" y="257"/>
                  </a:lnTo>
                  <a:lnTo>
                    <a:pt x="3806" y="203"/>
                  </a:lnTo>
                  <a:lnTo>
                    <a:pt x="3785" y="150"/>
                  </a:lnTo>
                  <a:lnTo>
                    <a:pt x="3753" y="118"/>
                  </a:lnTo>
                  <a:lnTo>
                    <a:pt x="3710" y="97"/>
                  </a:lnTo>
                  <a:lnTo>
                    <a:pt x="3614" y="65"/>
                  </a:lnTo>
                  <a:lnTo>
                    <a:pt x="3508" y="33"/>
                  </a:lnTo>
                  <a:lnTo>
                    <a:pt x="3401" y="11"/>
                  </a:lnTo>
                  <a:lnTo>
                    <a:pt x="3284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1"/>
            <p:cNvSpPr/>
            <p:nvPr/>
          </p:nvSpPr>
          <p:spPr>
            <a:xfrm>
              <a:off x="600844" y="1617925"/>
              <a:ext cx="271826" cy="620143"/>
            </a:xfrm>
            <a:custGeom>
              <a:rect b="b" l="l" r="r" t="t"/>
              <a:pathLst>
                <a:path extrusionOk="0" h="29478" w="12921">
                  <a:moveTo>
                    <a:pt x="12921" y="0"/>
                  </a:moveTo>
                  <a:lnTo>
                    <a:pt x="12718" y="22"/>
                  </a:lnTo>
                  <a:lnTo>
                    <a:pt x="12388" y="75"/>
                  </a:lnTo>
                  <a:lnTo>
                    <a:pt x="11961" y="160"/>
                  </a:lnTo>
                  <a:lnTo>
                    <a:pt x="11706" y="214"/>
                  </a:lnTo>
                  <a:lnTo>
                    <a:pt x="11439" y="288"/>
                  </a:lnTo>
                  <a:lnTo>
                    <a:pt x="11151" y="374"/>
                  </a:lnTo>
                  <a:lnTo>
                    <a:pt x="10842" y="469"/>
                  </a:lnTo>
                  <a:lnTo>
                    <a:pt x="10522" y="587"/>
                  </a:lnTo>
                  <a:lnTo>
                    <a:pt x="10192" y="725"/>
                  </a:lnTo>
                  <a:lnTo>
                    <a:pt x="9851" y="875"/>
                  </a:lnTo>
                  <a:lnTo>
                    <a:pt x="9499" y="1045"/>
                  </a:lnTo>
                  <a:lnTo>
                    <a:pt x="9147" y="1237"/>
                  </a:lnTo>
                  <a:lnTo>
                    <a:pt x="8785" y="1450"/>
                  </a:lnTo>
                  <a:lnTo>
                    <a:pt x="8422" y="1685"/>
                  </a:lnTo>
                  <a:lnTo>
                    <a:pt x="8060" y="1951"/>
                  </a:lnTo>
                  <a:lnTo>
                    <a:pt x="7686" y="2239"/>
                  </a:lnTo>
                  <a:lnTo>
                    <a:pt x="7335" y="2548"/>
                  </a:lnTo>
                  <a:lnTo>
                    <a:pt x="6972" y="2889"/>
                  </a:lnTo>
                  <a:lnTo>
                    <a:pt x="6802" y="3081"/>
                  </a:lnTo>
                  <a:lnTo>
                    <a:pt x="6620" y="3263"/>
                  </a:lnTo>
                  <a:lnTo>
                    <a:pt x="6450" y="3465"/>
                  </a:lnTo>
                  <a:lnTo>
                    <a:pt x="6290" y="3668"/>
                  </a:lnTo>
                  <a:lnTo>
                    <a:pt x="6119" y="3881"/>
                  </a:lnTo>
                  <a:lnTo>
                    <a:pt x="5959" y="4094"/>
                  </a:lnTo>
                  <a:lnTo>
                    <a:pt x="5800" y="4329"/>
                  </a:lnTo>
                  <a:lnTo>
                    <a:pt x="5640" y="4563"/>
                  </a:lnTo>
                  <a:lnTo>
                    <a:pt x="5490" y="4808"/>
                  </a:lnTo>
                  <a:lnTo>
                    <a:pt x="5341" y="5064"/>
                  </a:lnTo>
                  <a:lnTo>
                    <a:pt x="5192" y="5331"/>
                  </a:lnTo>
                  <a:lnTo>
                    <a:pt x="5053" y="5597"/>
                  </a:lnTo>
                  <a:lnTo>
                    <a:pt x="4915" y="5874"/>
                  </a:lnTo>
                  <a:lnTo>
                    <a:pt x="4787" y="6173"/>
                  </a:lnTo>
                  <a:lnTo>
                    <a:pt x="4659" y="6471"/>
                  </a:lnTo>
                  <a:lnTo>
                    <a:pt x="4542" y="6781"/>
                  </a:lnTo>
                  <a:lnTo>
                    <a:pt x="4424" y="7090"/>
                  </a:lnTo>
                  <a:lnTo>
                    <a:pt x="4318" y="7420"/>
                  </a:lnTo>
                  <a:lnTo>
                    <a:pt x="4104" y="8103"/>
                  </a:lnTo>
                  <a:lnTo>
                    <a:pt x="3902" y="8817"/>
                  </a:lnTo>
                  <a:lnTo>
                    <a:pt x="3689" y="9563"/>
                  </a:lnTo>
                  <a:lnTo>
                    <a:pt x="3486" y="10331"/>
                  </a:lnTo>
                  <a:lnTo>
                    <a:pt x="3284" y="11109"/>
                  </a:lnTo>
                  <a:lnTo>
                    <a:pt x="3081" y="11919"/>
                  </a:lnTo>
                  <a:lnTo>
                    <a:pt x="2687" y="13561"/>
                  </a:lnTo>
                  <a:lnTo>
                    <a:pt x="2313" y="15235"/>
                  </a:lnTo>
                  <a:lnTo>
                    <a:pt x="1962" y="16908"/>
                  </a:lnTo>
                  <a:lnTo>
                    <a:pt x="1621" y="18561"/>
                  </a:lnTo>
                  <a:lnTo>
                    <a:pt x="1311" y="20149"/>
                  </a:lnTo>
                  <a:lnTo>
                    <a:pt x="1024" y="21663"/>
                  </a:lnTo>
                  <a:lnTo>
                    <a:pt x="768" y="23059"/>
                  </a:lnTo>
                  <a:lnTo>
                    <a:pt x="352" y="25416"/>
                  </a:lnTo>
                  <a:lnTo>
                    <a:pt x="96" y="26983"/>
                  </a:lnTo>
                  <a:lnTo>
                    <a:pt x="0" y="27558"/>
                  </a:lnTo>
                  <a:lnTo>
                    <a:pt x="6237" y="29477"/>
                  </a:lnTo>
                  <a:lnTo>
                    <a:pt x="9957" y="15650"/>
                  </a:lnTo>
                  <a:lnTo>
                    <a:pt x="10021" y="14968"/>
                  </a:lnTo>
                  <a:lnTo>
                    <a:pt x="10202" y="13188"/>
                  </a:lnTo>
                  <a:lnTo>
                    <a:pt x="10341" y="11994"/>
                  </a:lnTo>
                  <a:lnTo>
                    <a:pt x="10501" y="10672"/>
                  </a:lnTo>
                  <a:lnTo>
                    <a:pt x="10682" y="9254"/>
                  </a:lnTo>
                  <a:lnTo>
                    <a:pt x="10885" y="7783"/>
                  </a:lnTo>
                  <a:lnTo>
                    <a:pt x="11109" y="6322"/>
                  </a:lnTo>
                  <a:lnTo>
                    <a:pt x="11226" y="5608"/>
                  </a:lnTo>
                  <a:lnTo>
                    <a:pt x="11343" y="4904"/>
                  </a:lnTo>
                  <a:lnTo>
                    <a:pt x="11460" y="4222"/>
                  </a:lnTo>
                  <a:lnTo>
                    <a:pt x="11588" y="3582"/>
                  </a:lnTo>
                  <a:lnTo>
                    <a:pt x="11727" y="2964"/>
                  </a:lnTo>
                  <a:lnTo>
                    <a:pt x="11855" y="2399"/>
                  </a:lnTo>
                  <a:lnTo>
                    <a:pt x="11993" y="1877"/>
                  </a:lnTo>
                  <a:lnTo>
                    <a:pt x="12132" y="1397"/>
                  </a:lnTo>
                  <a:lnTo>
                    <a:pt x="12271" y="992"/>
                  </a:lnTo>
                  <a:lnTo>
                    <a:pt x="12345" y="800"/>
                  </a:lnTo>
                  <a:lnTo>
                    <a:pt x="12409" y="640"/>
                  </a:lnTo>
                  <a:lnTo>
                    <a:pt x="12484" y="491"/>
                  </a:lnTo>
                  <a:lnTo>
                    <a:pt x="12558" y="363"/>
                  </a:lnTo>
                  <a:lnTo>
                    <a:pt x="12633" y="246"/>
                  </a:lnTo>
                  <a:lnTo>
                    <a:pt x="12708" y="150"/>
                  </a:lnTo>
                  <a:lnTo>
                    <a:pt x="12772" y="86"/>
                  </a:lnTo>
                  <a:lnTo>
                    <a:pt x="12846" y="32"/>
                  </a:lnTo>
                  <a:lnTo>
                    <a:pt x="12921" y="0"/>
                  </a:lnTo>
                  <a:close/>
                </a:path>
              </a:pathLst>
            </a:custGeom>
            <a:solidFill>
              <a:srgbClr val="5C8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1"/>
            <p:cNvSpPr/>
            <p:nvPr/>
          </p:nvSpPr>
          <p:spPr>
            <a:xfrm>
              <a:off x="485117" y="2645344"/>
              <a:ext cx="172928" cy="150271"/>
            </a:xfrm>
            <a:custGeom>
              <a:rect b="b" l="l" r="r" t="t"/>
              <a:pathLst>
                <a:path extrusionOk="0" h="7143" w="8220">
                  <a:moveTo>
                    <a:pt x="5053" y="0"/>
                  </a:moveTo>
                  <a:lnTo>
                    <a:pt x="4105" y="21"/>
                  </a:lnTo>
                  <a:lnTo>
                    <a:pt x="2729" y="53"/>
                  </a:lnTo>
                  <a:lnTo>
                    <a:pt x="2569" y="75"/>
                  </a:lnTo>
                  <a:lnTo>
                    <a:pt x="2420" y="107"/>
                  </a:lnTo>
                  <a:lnTo>
                    <a:pt x="2271" y="149"/>
                  </a:lnTo>
                  <a:lnTo>
                    <a:pt x="2132" y="224"/>
                  </a:lnTo>
                  <a:lnTo>
                    <a:pt x="1994" y="299"/>
                  </a:lnTo>
                  <a:lnTo>
                    <a:pt x="1876" y="395"/>
                  </a:lnTo>
                  <a:lnTo>
                    <a:pt x="1759" y="501"/>
                  </a:lnTo>
                  <a:lnTo>
                    <a:pt x="1653" y="629"/>
                  </a:lnTo>
                  <a:lnTo>
                    <a:pt x="1493" y="864"/>
                  </a:lnTo>
                  <a:lnTo>
                    <a:pt x="1311" y="1119"/>
                  </a:lnTo>
                  <a:lnTo>
                    <a:pt x="1130" y="1407"/>
                  </a:lnTo>
                  <a:lnTo>
                    <a:pt x="949" y="1695"/>
                  </a:lnTo>
                  <a:lnTo>
                    <a:pt x="789" y="1994"/>
                  </a:lnTo>
                  <a:lnTo>
                    <a:pt x="650" y="2292"/>
                  </a:lnTo>
                  <a:lnTo>
                    <a:pt x="587" y="2441"/>
                  </a:lnTo>
                  <a:lnTo>
                    <a:pt x="533" y="2580"/>
                  </a:lnTo>
                  <a:lnTo>
                    <a:pt x="501" y="2719"/>
                  </a:lnTo>
                  <a:lnTo>
                    <a:pt x="469" y="2846"/>
                  </a:lnTo>
                  <a:lnTo>
                    <a:pt x="149" y="4467"/>
                  </a:lnTo>
                  <a:lnTo>
                    <a:pt x="0" y="5266"/>
                  </a:lnTo>
                  <a:lnTo>
                    <a:pt x="5299" y="5895"/>
                  </a:lnTo>
                  <a:lnTo>
                    <a:pt x="5405" y="5224"/>
                  </a:lnTo>
                  <a:lnTo>
                    <a:pt x="5416" y="5170"/>
                  </a:lnTo>
                  <a:lnTo>
                    <a:pt x="5437" y="5117"/>
                  </a:lnTo>
                  <a:lnTo>
                    <a:pt x="5458" y="5075"/>
                  </a:lnTo>
                  <a:lnTo>
                    <a:pt x="5490" y="5032"/>
                  </a:lnTo>
                  <a:lnTo>
                    <a:pt x="5533" y="5000"/>
                  </a:lnTo>
                  <a:lnTo>
                    <a:pt x="5576" y="4979"/>
                  </a:lnTo>
                  <a:lnTo>
                    <a:pt x="5618" y="4957"/>
                  </a:lnTo>
                  <a:lnTo>
                    <a:pt x="5661" y="4947"/>
                  </a:lnTo>
                  <a:lnTo>
                    <a:pt x="5714" y="4936"/>
                  </a:lnTo>
                  <a:lnTo>
                    <a:pt x="5768" y="4936"/>
                  </a:lnTo>
                  <a:lnTo>
                    <a:pt x="5810" y="4947"/>
                  </a:lnTo>
                  <a:lnTo>
                    <a:pt x="5864" y="4957"/>
                  </a:lnTo>
                  <a:lnTo>
                    <a:pt x="5906" y="4979"/>
                  </a:lnTo>
                  <a:lnTo>
                    <a:pt x="5949" y="5011"/>
                  </a:lnTo>
                  <a:lnTo>
                    <a:pt x="5992" y="5043"/>
                  </a:lnTo>
                  <a:lnTo>
                    <a:pt x="6023" y="5096"/>
                  </a:lnTo>
                  <a:lnTo>
                    <a:pt x="6183" y="5330"/>
                  </a:lnTo>
                  <a:lnTo>
                    <a:pt x="6247" y="5437"/>
                  </a:lnTo>
                  <a:lnTo>
                    <a:pt x="6322" y="5522"/>
                  </a:lnTo>
                  <a:lnTo>
                    <a:pt x="6386" y="5586"/>
                  </a:lnTo>
                  <a:lnTo>
                    <a:pt x="6461" y="5650"/>
                  </a:lnTo>
                  <a:lnTo>
                    <a:pt x="6525" y="5682"/>
                  </a:lnTo>
                  <a:lnTo>
                    <a:pt x="6589" y="5714"/>
                  </a:lnTo>
                  <a:lnTo>
                    <a:pt x="6599" y="5767"/>
                  </a:lnTo>
                  <a:lnTo>
                    <a:pt x="6642" y="5927"/>
                  </a:lnTo>
                  <a:lnTo>
                    <a:pt x="6716" y="6162"/>
                  </a:lnTo>
                  <a:lnTo>
                    <a:pt x="6770" y="6290"/>
                  </a:lnTo>
                  <a:lnTo>
                    <a:pt x="6844" y="6418"/>
                  </a:lnTo>
                  <a:lnTo>
                    <a:pt x="6919" y="6556"/>
                  </a:lnTo>
                  <a:lnTo>
                    <a:pt x="7015" y="6684"/>
                  </a:lnTo>
                  <a:lnTo>
                    <a:pt x="7122" y="6802"/>
                  </a:lnTo>
                  <a:lnTo>
                    <a:pt x="7249" y="6908"/>
                  </a:lnTo>
                  <a:lnTo>
                    <a:pt x="7388" y="7004"/>
                  </a:lnTo>
                  <a:lnTo>
                    <a:pt x="7463" y="7047"/>
                  </a:lnTo>
                  <a:lnTo>
                    <a:pt x="7548" y="7079"/>
                  </a:lnTo>
                  <a:lnTo>
                    <a:pt x="7633" y="7100"/>
                  </a:lnTo>
                  <a:lnTo>
                    <a:pt x="7719" y="7121"/>
                  </a:lnTo>
                  <a:lnTo>
                    <a:pt x="7814" y="7143"/>
                  </a:lnTo>
                  <a:lnTo>
                    <a:pt x="7942" y="7143"/>
                  </a:lnTo>
                  <a:lnTo>
                    <a:pt x="7996" y="7121"/>
                  </a:lnTo>
                  <a:lnTo>
                    <a:pt x="8070" y="7089"/>
                  </a:lnTo>
                  <a:lnTo>
                    <a:pt x="8102" y="7057"/>
                  </a:lnTo>
                  <a:lnTo>
                    <a:pt x="8134" y="7025"/>
                  </a:lnTo>
                  <a:lnTo>
                    <a:pt x="8166" y="6983"/>
                  </a:lnTo>
                  <a:lnTo>
                    <a:pt x="8198" y="6930"/>
                  </a:lnTo>
                  <a:lnTo>
                    <a:pt x="8209" y="6866"/>
                  </a:lnTo>
                  <a:lnTo>
                    <a:pt x="8220" y="6802"/>
                  </a:lnTo>
                  <a:lnTo>
                    <a:pt x="8220" y="6716"/>
                  </a:lnTo>
                  <a:lnTo>
                    <a:pt x="8198" y="6620"/>
                  </a:lnTo>
                  <a:lnTo>
                    <a:pt x="8166" y="6514"/>
                  </a:lnTo>
                  <a:lnTo>
                    <a:pt x="8124" y="6386"/>
                  </a:lnTo>
                  <a:lnTo>
                    <a:pt x="7985" y="6066"/>
                  </a:lnTo>
                  <a:lnTo>
                    <a:pt x="7825" y="5618"/>
                  </a:lnTo>
                  <a:lnTo>
                    <a:pt x="7665" y="5096"/>
                  </a:lnTo>
                  <a:lnTo>
                    <a:pt x="7495" y="4542"/>
                  </a:lnTo>
                  <a:lnTo>
                    <a:pt x="7335" y="3998"/>
                  </a:lnTo>
                  <a:lnTo>
                    <a:pt x="7207" y="3497"/>
                  </a:lnTo>
                  <a:lnTo>
                    <a:pt x="7111" y="3070"/>
                  </a:lnTo>
                  <a:lnTo>
                    <a:pt x="7079" y="2910"/>
                  </a:lnTo>
                  <a:lnTo>
                    <a:pt x="7068" y="2783"/>
                  </a:lnTo>
                  <a:lnTo>
                    <a:pt x="7036" y="2516"/>
                  </a:lnTo>
                  <a:lnTo>
                    <a:pt x="6972" y="2196"/>
                  </a:lnTo>
                  <a:lnTo>
                    <a:pt x="6930" y="2015"/>
                  </a:lnTo>
                  <a:lnTo>
                    <a:pt x="6866" y="1823"/>
                  </a:lnTo>
                  <a:lnTo>
                    <a:pt x="6802" y="1620"/>
                  </a:lnTo>
                  <a:lnTo>
                    <a:pt x="6727" y="1418"/>
                  </a:lnTo>
                  <a:lnTo>
                    <a:pt x="6631" y="1226"/>
                  </a:lnTo>
                  <a:lnTo>
                    <a:pt x="6525" y="1023"/>
                  </a:lnTo>
                  <a:lnTo>
                    <a:pt x="6397" y="821"/>
                  </a:lnTo>
                  <a:lnTo>
                    <a:pt x="6258" y="640"/>
                  </a:lnTo>
                  <a:lnTo>
                    <a:pt x="6098" y="458"/>
                  </a:lnTo>
                  <a:lnTo>
                    <a:pt x="5917" y="288"/>
                  </a:lnTo>
                  <a:lnTo>
                    <a:pt x="5821" y="213"/>
                  </a:lnTo>
                  <a:lnTo>
                    <a:pt x="5714" y="139"/>
                  </a:lnTo>
                  <a:lnTo>
                    <a:pt x="5608" y="64"/>
                  </a:lnTo>
                  <a:lnTo>
                    <a:pt x="5501" y="0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1"/>
            <p:cNvSpPr/>
            <p:nvPr/>
          </p:nvSpPr>
          <p:spPr>
            <a:xfrm>
              <a:off x="562030" y="2744011"/>
              <a:ext cx="37257" cy="127193"/>
            </a:xfrm>
            <a:custGeom>
              <a:rect b="b" l="l" r="r" t="t"/>
              <a:pathLst>
                <a:path extrusionOk="0" h="6046" w="1771">
                  <a:moveTo>
                    <a:pt x="1770" y="1"/>
                  </a:moveTo>
                  <a:lnTo>
                    <a:pt x="449" y="758"/>
                  </a:lnTo>
                  <a:lnTo>
                    <a:pt x="331" y="1173"/>
                  </a:lnTo>
                  <a:lnTo>
                    <a:pt x="235" y="1568"/>
                  </a:lnTo>
                  <a:lnTo>
                    <a:pt x="150" y="1952"/>
                  </a:lnTo>
                  <a:lnTo>
                    <a:pt x="86" y="2335"/>
                  </a:lnTo>
                  <a:lnTo>
                    <a:pt x="43" y="2698"/>
                  </a:lnTo>
                  <a:lnTo>
                    <a:pt x="11" y="3039"/>
                  </a:lnTo>
                  <a:lnTo>
                    <a:pt x="1" y="3380"/>
                  </a:lnTo>
                  <a:lnTo>
                    <a:pt x="1" y="3700"/>
                  </a:lnTo>
                  <a:lnTo>
                    <a:pt x="11" y="3999"/>
                  </a:lnTo>
                  <a:lnTo>
                    <a:pt x="43" y="4286"/>
                  </a:lnTo>
                  <a:lnTo>
                    <a:pt x="75" y="4553"/>
                  </a:lnTo>
                  <a:lnTo>
                    <a:pt x="118" y="4809"/>
                  </a:lnTo>
                  <a:lnTo>
                    <a:pt x="182" y="5033"/>
                  </a:lnTo>
                  <a:lnTo>
                    <a:pt x="246" y="5246"/>
                  </a:lnTo>
                  <a:lnTo>
                    <a:pt x="310" y="5427"/>
                  </a:lnTo>
                  <a:lnTo>
                    <a:pt x="395" y="5598"/>
                  </a:lnTo>
                  <a:lnTo>
                    <a:pt x="459" y="5715"/>
                  </a:lnTo>
                  <a:lnTo>
                    <a:pt x="545" y="5811"/>
                  </a:lnTo>
                  <a:lnTo>
                    <a:pt x="619" y="5896"/>
                  </a:lnTo>
                  <a:lnTo>
                    <a:pt x="715" y="5960"/>
                  </a:lnTo>
                  <a:lnTo>
                    <a:pt x="800" y="6003"/>
                  </a:lnTo>
                  <a:lnTo>
                    <a:pt x="886" y="6035"/>
                  </a:lnTo>
                  <a:lnTo>
                    <a:pt x="960" y="6045"/>
                  </a:lnTo>
                  <a:lnTo>
                    <a:pt x="1024" y="6035"/>
                  </a:lnTo>
                  <a:lnTo>
                    <a:pt x="1078" y="6024"/>
                  </a:lnTo>
                  <a:lnTo>
                    <a:pt x="1131" y="5992"/>
                  </a:lnTo>
                  <a:lnTo>
                    <a:pt x="1173" y="5949"/>
                  </a:lnTo>
                  <a:lnTo>
                    <a:pt x="1216" y="5885"/>
                  </a:lnTo>
                  <a:lnTo>
                    <a:pt x="1248" y="5822"/>
                  </a:lnTo>
                  <a:lnTo>
                    <a:pt x="1280" y="5747"/>
                  </a:lnTo>
                  <a:lnTo>
                    <a:pt x="1333" y="5576"/>
                  </a:lnTo>
                  <a:lnTo>
                    <a:pt x="1376" y="5363"/>
                  </a:lnTo>
                  <a:lnTo>
                    <a:pt x="1408" y="5139"/>
                  </a:lnTo>
                  <a:lnTo>
                    <a:pt x="1429" y="4905"/>
                  </a:lnTo>
                  <a:lnTo>
                    <a:pt x="1440" y="4659"/>
                  </a:lnTo>
                  <a:lnTo>
                    <a:pt x="1451" y="4180"/>
                  </a:lnTo>
                  <a:lnTo>
                    <a:pt x="1440" y="3764"/>
                  </a:lnTo>
                  <a:lnTo>
                    <a:pt x="1419" y="3359"/>
                  </a:lnTo>
                  <a:lnTo>
                    <a:pt x="1770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1"/>
            <p:cNvSpPr/>
            <p:nvPr/>
          </p:nvSpPr>
          <p:spPr>
            <a:xfrm>
              <a:off x="529969" y="2755224"/>
              <a:ext cx="40161" cy="120229"/>
            </a:xfrm>
            <a:custGeom>
              <a:rect b="b" l="l" r="r" t="t"/>
              <a:pathLst>
                <a:path extrusionOk="0" h="5715" w="1909">
                  <a:moveTo>
                    <a:pt x="480" y="1"/>
                  </a:moveTo>
                  <a:lnTo>
                    <a:pt x="363" y="417"/>
                  </a:lnTo>
                  <a:lnTo>
                    <a:pt x="256" y="822"/>
                  </a:lnTo>
                  <a:lnTo>
                    <a:pt x="171" y="1237"/>
                  </a:lnTo>
                  <a:lnTo>
                    <a:pt x="107" y="1632"/>
                  </a:lnTo>
                  <a:lnTo>
                    <a:pt x="54" y="2026"/>
                  </a:lnTo>
                  <a:lnTo>
                    <a:pt x="22" y="2410"/>
                  </a:lnTo>
                  <a:lnTo>
                    <a:pt x="11" y="2783"/>
                  </a:lnTo>
                  <a:lnTo>
                    <a:pt x="0" y="3146"/>
                  </a:lnTo>
                  <a:lnTo>
                    <a:pt x="11" y="3487"/>
                  </a:lnTo>
                  <a:lnTo>
                    <a:pt x="32" y="3807"/>
                  </a:lnTo>
                  <a:lnTo>
                    <a:pt x="75" y="4116"/>
                  </a:lnTo>
                  <a:lnTo>
                    <a:pt x="118" y="4393"/>
                  </a:lnTo>
                  <a:lnTo>
                    <a:pt x="171" y="4660"/>
                  </a:lnTo>
                  <a:lnTo>
                    <a:pt x="235" y="4883"/>
                  </a:lnTo>
                  <a:lnTo>
                    <a:pt x="299" y="5086"/>
                  </a:lnTo>
                  <a:lnTo>
                    <a:pt x="373" y="5257"/>
                  </a:lnTo>
                  <a:lnTo>
                    <a:pt x="448" y="5374"/>
                  </a:lnTo>
                  <a:lnTo>
                    <a:pt x="523" y="5480"/>
                  </a:lnTo>
                  <a:lnTo>
                    <a:pt x="608" y="5555"/>
                  </a:lnTo>
                  <a:lnTo>
                    <a:pt x="693" y="5619"/>
                  </a:lnTo>
                  <a:lnTo>
                    <a:pt x="779" y="5672"/>
                  </a:lnTo>
                  <a:lnTo>
                    <a:pt x="864" y="5704"/>
                  </a:lnTo>
                  <a:lnTo>
                    <a:pt x="938" y="5715"/>
                  </a:lnTo>
                  <a:lnTo>
                    <a:pt x="1013" y="5704"/>
                  </a:lnTo>
                  <a:lnTo>
                    <a:pt x="1045" y="5694"/>
                  </a:lnTo>
                  <a:lnTo>
                    <a:pt x="1077" y="5683"/>
                  </a:lnTo>
                  <a:lnTo>
                    <a:pt x="1141" y="5630"/>
                  </a:lnTo>
                  <a:lnTo>
                    <a:pt x="1194" y="5555"/>
                  </a:lnTo>
                  <a:lnTo>
                    <a:pt x="1248" y="5459"/>
                  </a:lnTo>
                  <a:lnTo>
                    <a:pt x="1290" y="5352"/>
                  </a:lnTo>
                  <a:lnTo>
                    <a:pt x="1322" y="5225"/>
                  </a:lnTo>
                  <a:lnTo>
                    <a:pt x="1354" y="5075"/>
                  </a:lnTo>
                  <a:lnTo>
                    <a:pt x="1386" y="4926"/>
                  </a:lnTo>
                  <a:lnTo>
                    <a:pt x="1418" y="4606"/>
                  </a:lnTo>
                  <a:lnTo>
                    <a:pt x="1440" y="4265"/>
                  </a:lnTo>
                  <a:lnTo>
                    <a:pt x="1450" y="3945"/>
                  </a:lnTo>
                  <a:lnTo>
                    <a:pt x="1450" y="3636"/>
                  </a:lnTo>
                  <a:lnTo>
                    <a:pt x="1450" y="3295"/>
                  </a:lnTo>
                  <a:lnTo>
                    <a:pt x="1472" y="2964"/>
                  </a:lnTo>
                  <a:lnTo>
                    <a:pt x="1514" y="2634"/>
                  </a:lnTo>
                  <a:lnTo>
                    <a:pt x="1567" y="2304"/>
                  </a:lnTo>
                  <a:lnTo>
                    <a:pt x="1909" y="438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500579" y="2747377"/>
              <a:ext cx="39719" cy="109921"/>
            </a:xfrm>
            <a:custGeom>
              <a:rect b="b" l="l" r="r" t="t"/>
              <a:pathLst>
                <a:path extrusionOk="0" h="5225" w="1888">
                  <a:moveTo>
                    <a:pt x="619" y="1"/>
                  </a:moveTo>
                  <a:lnTo>
                    <a:pt x="481" y="363"/>
                  </a:lnTo>
                  <a:lnTo>
                    <a:pt x="363" y="736"/>
                  </a:lnTo>
                  <a:lnTo>
                    <a:pt x="267" y="1099"/>
                  </a:lnTo>
                  <a:lnTo>
                    <a:pt x="182" y="1461"/>
                  </a:lnTo>
                  <a:lnTo>
                    <a:pt x="118" y="1824"/>
                  </a:lnTo>
                  <a:lnTo>
                    <a:pt x="65" y="2165"/>
                  </a:lnTo>
                  <a:lnTo>
                    <a:pt x="33" y="2506"/>
                  </a:lnTo>
                  <a:lnTo>
                    <a:pt x="11" y="2836"/>
                  </a:lnTo>
                  <a:lnTo>
                    <a:pt x="1" y="3146"/>
                  </a:lnTo>
                  <a:lnTo>
                    <a:pt x="1" y="3444"/>
                  </a:lnTo>
                  <a:lnTo>
                    <a:pt x="22" y="3721"/>
                  </a:lnTo>
                  <a:lnTo>
                    <a:pt x="43" y="3977"/>
                  </a:lnTo>
                  <a:lnTo>
                    <a:pt x="75" y="4212"/>
                  </a:lnTo>
                  <a:lnTo>
                    <a:pt x="118" y="4425"/>
                  </a:lnTo>
                  <a:lnTo>
                    <a:pt x="171" y="4617"/>
                  </a:lnTo>
                  <a:lnTo>
                    <a:pt x="235" y="4777"/>
                  </a:lnTo>
                  <a:lnTo>
                    <a:pt x="289" y="4883"/>
                  </a:lnTo>
                  <a:lnTo>
                    <a:pt x="353" y="4979"/>
                  </a:lnTo>
                  <a:lnTo>
                    <a:pt x="427" y="5065"/>
                  </a:lnTo>
                  <a:lnTo>
                    <a:pt x="502" y="5128"/>
                  </a:lnTo>
                  <a:lnTo>
                    <a:pt x="576" y="5171"/>
                  </a:lnTo>
                  <a:lnTo>
                    <a:pt x="651" y="5203"/>
                  </a:lnTo>
                  <a:lnTo>
                    <a:pt x="715" y="5224"/>
                  </a:lnTo>
                  <a:lnTo>
                    <a:pt x="779" y="5224"/>
                  </a:lnTo>
                  <a:lnTo>
                    <a:pt x="843" y="5203"/>
                  </a:lnTo>
                  <a:lnTo>
                    <a:pt x="907" y="5160"/>
                  </a:lnTo>
                  <a:lnTo>
                    <a:pt x="960" y="5096"/>
                  </a:lnTo>
                  <a:lnTo>
                    <a:pt x="1014" y="5011"/>
                  </a:lnTo>
                  <a:lnTo>
                    <a:pt x="1056" y="4905"/>
                  </a:lnTo>
                  <a:lnTo>
                    <a:pt x="1099" y="4798"/>
                  </a:lnTo>
                  <a:lnTo>
                    <a:pt x="1131" y="4670"/>
                  </a:lnTo>
                  <a:lnTo>
                    <a:pt x="1163" y="4531"/>
                  </a:lnTo>
                  <a:lnTo>
                    <a:pt x="1216" y="4244"/>
                  </a:lnTo>
                  <a:lnTo>
                    <a:pt x="1259" y="3934"/>
                  </a:lnTo>
                  <a:lnTo>
                    <a:pt x="1280" y="3636"/>
                  </a:lnTo>
                  <a:lnTo>
                    <a:pt x="1301" y="3359"/>
                  </a:lnTo>
                  <a:lnTo>
                    <a:pt x="1323" y="3050"/>
                  </a:lnTo>
                  <a:lnTo>
                    <a:pt x="1365" y="2751"/>
                  </a:lnTo>
                  <a:lnTo>
                    <a:pt x="1408" y="2453"/>
                  </a:lnTo>
                  <a:lnTo>
                    <a:pt x="1483" y="2154"/>
                  </a:lnTo>
                  <a:lnTo>
                    <a:pt x="1888" y="480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1"/>
            <p:cNvSpPr/>
            <p:nvPr/>
          </p:nvSpPr>
          <p:spPr>
            <a:xfrm>
              <a:off x="479942" y="2738415"/>
              <a:ext cx="33008" cy="91071"/>
            </a:xfrm>
            <a:custGeom>
              <a:rect b="b" l="l" r="r" t="t"/>
              <a:pathLst>
                <a:path extrusionOk="0" h="4329" w="1569">
                  <a:moveTo>
                    <a:pt x="513" y="0"/>
                  </a:moveTo>
                  <a:lnTo>
                    <a:pt x="406" y="309"/>
                  </a:lnTo>
                  <a:lnTo>
                    <a:pt x="310" y="619"/>
                  </a:lnTo>
                  <a:lnTo>
                    <a:pt x="225" y="917"/>
                  </a:lnTo>
                  <a:lnTo>
                    <a:pt x="161" y="1216"/>
                  </a:lnTo>
                  <a:lnTo>
                    <a:pt x="97" y="1514"/>
                  </a:lnTo>
                  <a:lnTo>
                    <a:pt x="54" y="1802"/>
                  </a:lnTo>
                  <a:lnTo>
                    <a:pt x="33" y="2079"/>
                  </a:lnTo>
                  <a:lnTo>
                    <a:pt x="12" y="2346"/>
                  </a:lnTo>
                  <a:lnTo>
                    <a:pt x="1" y="2612"/>
                  </a:lnTo>
                  <a:lnTo>
                    <a:pt x="1" y="2857"/>
                  </a:lnTo>
                  <a:lnTo>
                    <a:pt x="22" y="3081"/>
                  </a:lnTo>
                  <a:lnTo>
                    <a:pt x="33" y="3294"/>
                  </a:lnTo>
                  <a:lnTo>
                    <a:pt x="65" y="3497"/>
                  </a:lnTo>
                  <a:lnTo>
                    <a:pt x="108" y="3668"/>
                  </a:lnTo>
                  <a:lnTo>
                    <a:pt x="150" y="3827"/>
                  </a:lnTo>
                  <a:lnTo>
                    <a:pt x="193" y="3955"/>
                  </a:lnTo>
                  <a:lnTo>
                    <a:pt x="246" y="4051"/>
                  </a:lnTo>
                  <a:lnTo>
                    <a:pt x="299" y="4126"/>
                  </a:lnTo>
                  <a:lnTo>
                    <a:pt x="353" y="4190"/>
                  </a:lnTo>
                  <a:lnTo>
                    <a:pt x="417" y="4243"/>
                  </a:lnTo>
                  <a:lnTo>
                    <a:pt x="481" y="4286"/>
                  </a:lnTo>
                  <a:lnTo>
                    <a:pt x="545" y="4318"/>
                  </a:lnTo>
                  <a:lnTo>
                    <a:pt x="598" y="4328"/>
                  </a:lnTo>
                  <a:lnTo>
                    <a:pt x="651" y="4328"/>
                  </a:lnTo>
                  <a:lnTo>
                    <a:pt x="705" y="4307"/>
                  </a:lnTo>
                  <a:lnTo>
                    <a:pt x="747" y="4275"/>
                  </a:lnTo>
                  <a:lnTo>
                    <a:pt x="790" y="4211"/>
                  </a:lnTo>
                  <a:lnTo>
                    <a:pt x="822" y="4147"/>
                  </a:lnTo>
                  <a:lnTo>
                    <a:pt x="843" y="4062"/>
                  </a:lnTo>
                  <a:lnTo>
                    <a:pt x="875" y="3966"/>
                  </a:lnTo>
                  <a:lnTo>
                    <a:pt x="907" y="3742"/>
                  </a:lnTo>
                  <a:lnTo>
                    <a:pt x="918" y="3497"/>
                  </a:lnTo>
                  <a:lnTo>
                    <a:pt x="928" y="3241"/>
                  </a:lnTo>
                  <a:lnTo>
                    <a:pt x="950" y="2761"/>
                  </a:lnTo>
                  <a:lnTo>
                    <a:pt x="960" y="2633"/>
                  </a:lnTo>
                  <a:lnTo>
                    <a:pt x="992" y="2506"/>
                  </a:lnTo>
                  <a:lnTo>
                    <a:pt x="1024" y="2388"/>
                  </a:lnTo>
                  <a:lnTo>
                    <a:pt x="1067" y="2271"/>
                  </a:lnTo>
                  <a:lnTo>
                    <a:pt x="1152" y="2026"/>
                  </a:lnTo>
                  <a:lnTo>
                    <a:pt x="1195" y="1909"/>
                  </a:lnTo>
                  <a:lnTo>
                    <a:pt x="1227" y="1781"/>
                  </a:lnTo>
                  <a:lnTo>
                    <a:pt x="1568" y="405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ED9C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31"/>
          <p:cNvSpPr txBox="1"/>
          <p:nvPr/>
        </p:nvSpPr>
        <p:spPr>
          <a:xfrm>
            <a:off x="2761800" y="4750625"/>
            <a:ext cx="35322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chemeClr val="dk1"/>
                </a:solidFill>
              </a:rPr>
              <a:t>© Edunet Foundation. All rights reserved.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245" name="Google Shape;245;p31"/>
          <p:cNvSpPr txBox="1"/>
          <p:nvPr/>
        </p:nvSpPr>
        <p:spPr>
          <a:xfrm>
            <a:off x="7457100" y="974375"/>
            <a:ext cx="38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223151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[1]</a:t>
            </a:r>
            <a:endParaRPr>
              <a:solidFill>
                <a:srgbClr val="22315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2"/>
          <p:cNvPicPr preferRelativeResize="0"/>
          <p:nvPr/>
        </p:nvPicPr>
        <p:blipFill rotWithShape="1">
          <a:blip r:embed="rId3">
            <a:alphaModFix/>
          </a:blip>
          <a:srcRect b="14269" l="22326" r="21801" t="14738"/>
          <a:stretch/>
        </p:blipFill>
        <p:spPr>
          <a:xfrm>
            <a:off x="0" y="4080925"/>
            <a:ext cx="9144000" cy="10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2"/>
          <p:cNvSpPr/>
          <p:nvPr/>
        </p:nvSpPr>
        <p:spPr>
          <a:xfrm>
            <a:off x="0" y="0"/>
            <a:ext cx="9144000" cy="460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2"/>
          <p:cNvSpPr txBox="1"/>
          <p:nvPr>
            <p:ph type="ctrTitle"/>
          </p:nvPr>
        </p:nvSpPr>
        <p:spPr>
          <a:xfrm>
            <a:off x="1384650" y="627275"/>
            <a:ext cx="7644000" cy="71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PROBLEM STATEMENT</a:t>
            </a:r>
            <a:endParaRPr b="1" sz="34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53" name="Google Shape;253;p32"/>
          <p:cNvPicPr preferRelativeResize="0"/>
          <p:nvPr/>
        </p:nvPicPr>
        <p:blipFill rotWithShape="1">
          <a:blip r:embed="rId4">
            <a:alphaModFix/>
          </a:blip>
          <a:srcRect b="7" l="0" r="25160" t="21530"/>
          <a:stretch/>
        </p:blipFill>
        <p:spPr>
          <a:xfrm>
            <a:off x="4157412" y="-46950"/>
            <a:ext cx="829187" cy="83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9306" y="26249"/>
            <a:ext cx="1254444" cy="4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-186747"/>
            <a:ext cx="1860748" cy="83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2"/>
          <p:cNvSpPr txBox="1"/>
          <p:nvPr/>
        </p:nvSpPr>
        <p:spPr>
          <a:xfrm>
            <a:off x="2499975" y="1918500"/>
            <a:ext cx="6104100" cy="1588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Covid-19 pandemic and the resulting prolonged lockdown have made working and studying from home the new normal.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are preparing an analysis that will demonstrate the emotional impact of the online system on the lives of students.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32"/>
          <p:cNvSpPr txBox="1"/>
          <p:nvPr/>
        </p:nvSpPr>
        <p:spPr>
          <a:xfrm>
            <a:off x="2805900" y="4714038"/>
            <a:ext cx="35322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lt1"/>
                </a:solidFill>
              </a:rPr>
              <a:t>© Edunet Foundation. All rights reserved.</a:t>
            </a:r>
            <a:endParaRPr sz="1600">
              <a:solidFill>
                <a:schemeClr val="lt1"/>
              </a:solidFill>
            </a:endParaRPr>
          </a:p>
        </p:txBody>
      </p:sp>
      <p:grpSp>
        <p:nvGrpSpPr>
          <p:cNvPr id="258" name="Google Shape;258;p32"/>
          <p:cNvGrpSpPr/>
          <p:nvPr/>
        </p:nvGrpSpPr>
        <p:grpSpPr>
          <a:xfrm>
            <a:off x="3" y="460500"/>
            <a:ext cx="2743051" cy="3620422"/>
            <a:chOff x="613916" y="-2"/>
            <a:chExt cx="4101452" cy="5143375"/>
          </a:xfrm>
        </p:grpSpPr>
        <p:grpSp>
          <p:nvGrpSpPr>
            <p:cNvPr id="259" name="Google Shape;259;p32"/>
            <p:cNvGrpSpPr/>
            <p:nvPr/>
          </p:nvGrpSpPr>
          <p:grpSpPr>
            <a:xfrm>
              <a:off x="613916" y="-2"/>
              <a:ext cx="4101452" cy="1699289"/>
              <a:chOff x="242700" y="1379600"/>
              <a:chExt cx="7134200" cy="2955800"/>
            </a:xfrm>
          </p:grpSpPr>
          <p:sp>
            <p:nvSpPr>
              <p:cNvPr id="260" name="Google Shape;260;p32"/>
              <p:cNvSpPr/>
              <p:nvPr/>
            </p:nvSpPr>
            <p:spPr>
              <a:xfrm>
                <a:off x="5993150" y="3346800"/>
                <a:ext cx="505825" cy="505800"/>
              </a:xfrm>
              <a:custGeom>
                <a:rect b="b" l="l" r="r" t="t"/>
                <a:pathLst>
                  <a:path extrusionOk="0" h="20232" w="20233">
                    <a:moveTo>
                      <a:pt x="10124" y="1"/>
                    </a:moveTo>
                    <a:lnTo>
                      <a:pt x="9604" y="16"/>
                    </a:lnTo>
                    <a:lnTo>
                      <a:pt x="9083" y="47"/>
                    </a:lnTo>
                    <a:lnTo>
                      <a:pt x="8577" y="108"/>
                    </a:lnTo>
                    <a:lnTo>
                      <a:pt x="8087" y="200"/>
                    </a:lnTo>
                    <a:lnTo>
                      <a:pt x="7597" y="322"/>
                    </a:lnTo>
                    <a:lnTo>
                      <a:pt x="7107" y="460"/>
                    </a:lnTo>
                    <a:lnTo>
                      <a:pt x="6648" y="613"/>
                    </a:lnTo>
                    <a:lnTo>
                      <a:pt x="6188" y="797"/>
                    </a:lnTo>
                    <a:lnTo>
                      <a:pt x="5729" y="996"/>
                    </a:lnTo>
                    <a:lnTo>
                      <a:pt x="5300" y="1226"/>
                    </a:lnTo>
                    <a:lnTo>
                      <a:pt x="4871" y="1456"/>
                    </a:lnTo>
                    <a:lnTo>
                      <a:pt x="4473" y="1731"/>
                    </a:lnTo>
                    <a:lnTo>
                      <a:pt x="4075" y="2007"/>
                    </a:lnTo>
                    <a:lnTo>
                      <a:pt x="3692" y="2313"/>
                    </a:lnTo>
                    <a:lnTo>
                      <a:pt x="3324" y="2619"/>
                    </a:lnTo>
                    <a:lnTo>
                      <a:pt x="2972" y="2956"/>
                    </a:lnTo>
                    <a:lnTo>
                      <a:pt x="2635" y="3309"/>
                    </a:lnTo>
                    <a:lnTo>
                      <a:pt x="2314" y="3676"/>
                    </a:lnTo>
                    <a:lnTo>
                      <a:pt x="2023" y="4059"/>
                    </a:lnTo>
                    <a:lnTo>
                      <a:pt x="1732" y="4457"/>
                    </a:lnTo>
                    <a:lnTo>
                      <a:pt x="1471" y="4871"/>
                    </a:lnTo>
                    <a:lnTo>
                      <a:pt x="1226" y="5300"/>
                    </a:lnTo>
                    <a:lnTo>
                      <a:pt x="996" y="5728"/>
                    </a:lnTo>
                    <a:lnTo>
                      <a:pt x="797" y="6173"/>
                    </a:lnTo>
                    <a:lnTo>
                      <a:pt x="614" y="6632"/>
                    </a:lnTo>
                    <a:lnTo>
                      <a:pt x="460" y="7107"/>
                    </a:lnTo>
                    <a:lnTo>
                      <a:pt x="323" y="7582"/>
                    </a:lnTo>
                    <a:lnTo>
                      <a:pt x="215" y="8072"/>
                    </a:lnTo>
                    <a:lnTo>
                      <a:pt x="123" y="8577"/>
                    </a:lnTo>
                    <a:lnTo>
                      <a:pt x="62" y="9082"/>
                    </a:lnTo>
                    <a:lnTo>
                      <a:pt x="16" y="9588"/>
                    </a:lnTo>
                    <a:lnTo>
                      <a:pt x="1" y="10109"/>
                    </a:lnTo>
                    <a:lnTo>
                      <a:pt x="16" y="10629"/>
                    </a:lnTo>
                    <a:lnTo>
                      <a:pt x="62" y="11150"/>
                    </a:lnTo>
                    <a:lnTo>
                      <a:pt x="123" y="11655"/>
                    </a:lnTo>
                    <a:lnTo>
                      <a:pt x="215" y="12145"/>
                    </a:lnTo>
                    <a:lnTo>
                      <a:pt x="323" y="12636"/>
                    </a:lnTo>
                    <a:lnTo>
                      <a:pt x="460" y="13126"/>
                    </a:lnTo>
                    <a:lnTo>
                      <a:pt x="614" y="13585"/>
                    </a:lnTo>
                    <a:lnTo>
                      <a:pt x="797" y="14044"/>
                    </a:lnTo>
                    <a:lnTo>
                      <a:pt x="996" y="14504"/>
                    </a:lnTo>
                    <a:lnTo>
                      <a:pt x="1226" y="14933"/>
                    </a:lnTo>
                    <a:lnTo>
                      <a:pt x="1471" y="15362"/>
                    </a:lnTo>
                    <a:lnTo>
                      <a:pt x="1732" y="15775"/>
                    </a:lnTo>
                    <a:lnTo>
                      <a:pt x="2023" y="16158"/>
                    </a:lnTo>
                    <a:lnTo>
                      <a:pt x="2314" y="16541"/>
                    </a:lnTo>
                    <a:lnTo>
                      <a:pt x="2635" y="16908"/>
                    </a:lnTo>
                    <a:lnTo>
                      <a:pt x="2972" y="17261"/>
                    </a:lnTo>
                    <a:lnTo>
                      <a:pt x="3324" y="17598"/>
                    </a:lnTo>
                    <a:lnTo>
                      <a:pt x="3692" y="17919"/>
                    </a:lnTo>
                    <a:lnTo>
                      <a:pt x="4075" y="18225"/>
                    </a:lnTo>
                    <a:lnTo>
                      <a:pt x="4473" y="18501"/>
                    </a:lnTo>
                    <a:lnTo>
                      <a:pt x="4871" y="18762"/>
                    </a:lnTo>
                    <a:lnTo>
                      <a:pt x="5300" y="19007"/>
                    </a:lnTo>
                    <a:lnTo>
                      <a:pt x="5729" y="19236"/>
                    </a:lnTo>
                    <a:lnTo>
                      <a:pt x="6188" y="19435"/>
                    </a:lnTo>
                    <a:lnTo>
                      <a:pt x="6648" y="19619"/>
                    </a:lnTo>
                    <a:lnTo>
                      <a:pt x="7107" y="19772"/>
                    </a:lnTo>
                    <a:lnTo>
                      <a:pt x="7597" y="19910"/>
                    </a:lnTo>
                    <a:lnTo>
                      <a:pt x="8087" y="20017"/>
                    </a:lnTo>
                    <a:lnTo>
                      <a:pt x="8577" y="20109"/>
                    </a:lnTo>
                    <a:lnTo>
                      <a:pt x="9083" y="20171"/>
                    </a:lnTo>
                    <a:lnTo>
                      <a:pt x="9604" y="20216"/>
                    </a:lnTo>
                    <a:lnTo>
                      <a:pt x="10124" y="20232"/>
                    </a:lnTo>
                    <a:lnTo>
                      <a:pt x="10645" y="20216"/>
                    </a:lnTo>
                    <a:lnTo>
                      <a:pt x="11150" y="20171"/>
                    </a:lnTo>
                    <a:lnTo>
                      <a:pt x="11656" y="20109"/>
                    </a:lnTo>
                    <a:lnTo>
                      <a:pt x="12161" y="20017"/>
                    </a:lnTo>
                    <a:lnTo>
                      <a:pt x="12651" y="19910"/>
                    </a:lnTo>
                    <a:lnTo>
                      <a:pt x="13126" y="19772"/>
                    </a:lnTo>
                    <a:lnTo>
                      <a:pt x="13601" y="19619"/>
                    </a:lnTo>
                    <a:lnTo>
                      <a:pt x="14060" y="19435"/>
                    </a:lnTo>
                    <a:lnTo>
                      <a:pt x="14504" y="19236"/>
                    </a:lnTo>
                    <a:lnTo>
                      <a:pt x="14949" y="19007"/>
                    </a:lnTo>
                    <a:lnTo>
                      <a:pt x="15362" y="18762"/>
                    </a:lnTo>
                    <a:lnTo>
                      <a:pt x="15776" y="18501"/>
                    </a:lnTo>
                    <a:lnTo>
                      <a:pt x="16174" y="18225"/>
                    </a:lnTo>
                    <a:lnTo>
                      <a:pt x="16557" y="17919"/>
                    </a:lnTo>
                    <a:lnTo>
                      <a:pt x="16924" y="17598"/>
                    </a:lnTo>
                    <a:lnTo>
                      <a:pt x="17276" y="17261"/>
                    </a:lnTo>
                    <a:lnTo>
                      <a:pt x="17613" y="16908"/>
                    </a:lnTo>
                    <a:lnTo>
                      <a:pt x="17920" y="16541"/>
                    </a:lnTo>
                    <a:lnTo>
                      <a:pt x="18226" y="16158"/>
                    </a:lnTo>
                    <a:lnTo>
                      <a:pt x="18502" y="15775"/>
                    </a:lnTo>
                    <a:lnTo>
                      <a:pt x="18777" y="15362"/>
                    </a:lnTo>
                    <a:lnTo>
                      <a:pt x="19007" y="14933"/>
                    </a:lnTo>
                    <a:lnTo>
                      <a:pt x="19237" y="14504"/>
                    </a:lnTo>
                    <a:lnTo>
                      <a:pt x="19436" y="14044"/>
                    </a:lnTo>
                    <a:lnTo>
                      <a:pt x="19620" y="13585"/>
                    </a:lnTo>
                    <a:lnTo>
                      <a:pt x="19788" y="13126"/>
                    </a:lnTo>
                    <a:lnTo>
                      <a:pt x="19911" y="12636"/>
                    </a:lnTo>
                    <a:lnTo>
                      <a:pt x="20033" y="12145"/>
                    </a:lnTo>
                    <a:lnTo>
                      <a:pt x="20125" y="11655"/>
                    </a:lnTo>
                    <a:lnTo>
                      <a:pt x="20186" y="11150"/>
                    </a:lnTo>
                    <a:lnTo>
                      <a:pt x="20217" y="10629"/>
                    </a:lnTo>
                    <a:lnTo>
                      <a:pt x="20232" y="10109"/>
                    </a:lnTo>
                    <a:lnTo>
                      <a:pt x="20217" y="9588"/>
                    </a:lnTo>
                    <a:lnTo>
                      <a:pt x="20186" y="9082"/>
                    </a:lnTo>
                    <a:lnTo>
                      <a:pt x="20125" y="8577"/>
                    </a:lnTo>
                    <a:lnTo>
                      <a:pt x="20033" y="8072"/>
                    </a:lnTo>
                    <a:lnTo>
                      <a:pt x="19911" y="7582"/>
                    </a:lnTo>
                    <a:lnTo>
                      <a:pt x="19788" y="7107"/>
                    </a:lnTo>
                    <a:lnTo>
                      <a:pt x="19620" y="6632"/>
                    </a:lnTo>
                    <a:lnTo>
                      <a:pt x="19436" y="6173"/>
                    </a:lnTo>
                    <a:lnTo>
                      <a:pt x="19237" y="5728"/>
                    </a:lnTo>
                    <a:lnTo>
                      <a:pt x="19007" y="5300"/>
                    </a:lnTo>
                    <a:lnTo>
                      <a:pt x="18777" y="4871"/>
                    </a:lnTo>
                    <a:lnTo>
                      <a:pt x="18502" y="4457"/>
                    </a:lnTo>
                    <a:lnTo>
                      <a:pt x="18226" y="4059"/>
                    </a:lnTo>
                    <a:lnTo>
                      <a:pt x="17920" y="3676"/>
                    </a:lnTo>
                    <a:lnTo>
                      <a:pt x="17613" y="3309"/>
                    </a:lnTo>
                    <a:lnTo>
                      <a:pt x="17276" y="2956"/>
                    </a:lnTo>
                    <a:lnTo>
                      <a:pt x="16924" y="2619"/>
                    </a:lnTo>
                    <a:lnTo>
                      <a:pt x="16557" y="2313"/>
                    </a:lnTo>
                    <a:lnTo>
                      <a:pt x="16174" y="2007"/>
                    </a:lnTo>
                    <a:lnTo>
                      <a:pt x="15776" y="1731"/>
                    </a:lnTo>
                    <a:lnTo>
                      <a:pt x="15362" y="1456"/>
                    </a:lnTo>
                    <a:lnTo>
                      <a:pt x="14949" y="1226"/>
                    </a:lnTo>
                    <a:lnTo>
                      <a:pt x="14504" y="996"/>
                    </a:lnTo>
                    <a:lnTo>
                      <a:pt x="14060" y="797"/>
                    </a:lnTo>
                    <a:lnTo>
                      <a:pt x="13601" y="613"/>
                    </a:lnTo>
                    <a:lnTo>
                      <a:pt x="13126" y="460"/>
                    </a:lnTo>
                    <a:lnTo>
                      <a:pt x="12651" y="322"/>
                    </a:lnTo>
                    <a:lnTo>
                      <a:pt x="12161" y="200"/>
                    </a:lnTo>
                    <a:lnTo>
                      <a:pt x="11656" y="108"/>
                    </a:lnTo>
                    <a:lnTo>
                      <a:pt x="11150" y="47"/>
                    </a:lnTo>
                    <a:lnTo>
                      <a:pt x="10645" y="16"/>
                    </a:lnTo>
                    <a:lnTo>
                      <a:pt x="10124" y="1"/>
                    </a:lnTo>
                    <a:close/>
                  </a:path>
                </a:pathLst>
              </a:custGeom>
              <a:solidFill>
                <a:srgbClr val="FFCE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32"/>
              <p:cNvSpPr/>
              <p:nvPr/>
            </p:nvSpPr>
            <p:spPr>
              <a:xfrm>
                <a:off x="6879150" y="3986200"/>
                <a:ext cx="290250" cy="290250"/>
              </a:xfrm>
              <a:custGeom>
                <a:rect b="b" l="l" r="r" t="t"/>
                <a:pathLst>
                  <a:path extrusionOk="0" h="11610" w="11610">
                    <a:moveTo>
                      <a:pt x="5514" y="1"/>
                    </a:moveTo>
                    <a:lnTo>
                      <a:pt x="5207" y="31"/>
                    </a:lnTo>
                    <a:lnTo>
                      <a:pt x="4916" y="62"/>
                    </a:lnTo>
                    <a:lnTo>
                      <a:pt x="4641" y="123"/>
                    </a:lnTo>
                    <a:lnTo>
                      <a:pt x="4350" y="184"/>
                    </a:lnTo>
                    <a:lnTo>
                      <a:pt x="4074" y="261"/>
                    </a:lnTo>
                    <a:lnTo>
                      <a:pt x="3814" y="353"/>
                    </a:lnTo>
                    <a:lnTo>
                      <a:pt x="3553" y="460"/>
                    </a:lnTo>
                    <a:lnTo>
                      <a:pt x="3293" y="567"/>
                    </a:lnTo>
                    <a:lnTo>
                      <a:pt x="3033" y="705"/>
                    </a:lnTo>
                    <a:lnTo>
                      <a:pt x="2803" y="843"/>
                    </a:lnTo>
                    <a:lnTo>
                      <a:pt x="2558" y="996"/>
                    </a:lnTo>
                    <a:lnTo>
                      <a:pt x="2328" y="1149"/>
                    </a:lnTo>
                    <a:lnTo>
                      <a:pt x="2114" y="1318"/>
                    </a:lnTo>
                    <a:lnTo>
                      <a:pt x="1899" y="1502"/>
                    </a:lnTo>
                    <a:lnTo>
                      <a:pt x="1700" y="1701"/>
                    </a:lnTo>
                    <a:lnTo>
                      <a:pt x="1516" y="1900"/>
                    </a:lnTo>
                    <a:lnTo>
                      <a:pt x="1333" y="2114"/>
                    </a:lnTo>
                    <a:lnTo>
                      <a:pt x="1149" y="2329"/>
                    </a:lnTo>
                    <a:lnTo>
                      <a:pt x="996" y="2558"/>
                    </a:lnTo>
                    <a:lnTo>
                      <a:pt x="843" y="2788"/>
                    </a:lnTo>
                    <a:lnTo>
                      <a:pt x="705" y="3033"/>
                    </a:lnTo>
                    <a:lnTo>
                      <a:pt x="582" y="3293"/>
                    </a:lnTo>
                    <a:lnTo>
                      <a:pt x="460" y="3538"/>
                    </a:lnTo>
                    <a:lnTo>
                      <a:pt x="352" y="3814"/>
                    </a:lnTo>
                    <a:lnTo>
                      <a:pt x="261" y="4075"/>
                    </a:lnTo>
                    <a:lnTo>
                      <a:pt x="184" y="4350"/>
                    </a:lnTo>
                    <a:lnTo>
                      <a:pt x="123" y="4626"/>
                    </a:lnTo>
                    <a:lnTo>
                      <a:pt x="77" y="4917"/>
                    </a:lnTo>
                    <a:lnTo>
                      <a:pt x="31" y="5208"/>
                    </a:lnTo>
                    <a:lnTo>
                      <a:pt x="16" y="5499"/>
                    </a:lnTo>
                    <a:lnTo>
                      <a:pt x="0" y="5805"/>
                    </a:lnTo>
                    <a:lnTo>
                      <a:pt x="16" y="6096"/>
                    </a:lnTo>
                    <a:lnTo>
                      <a:pt x="31" y="6402"/>
                    </a:lnTo>
                    <a:lnTo>
                      <a:pt x="77" y="6678"/>
                    </a:lnTo>
                    <a:lnTo>
                      <a:pt x="123" y="6969"/>
                    </a:lnTo>
                    <a:lnTo>
                      <a:pt x="184" y="7245"/>
                    </a:lnTo>
                    <a:lnTo>
                      <a:pt x="261" y="7520"/>
                    </a:lnTo>
                    <a:lnTo>
                      <a:pt x="352" y="7796"/>
                    </a:lnTo>
                    <a:lnTo>
                      <a:pt x="460" y="8056"/>
                    </a:lnTo>
                    <a:lnTo>
                      <a:pt x="582" y="8317"/>
                    </a:lnTo>
                    <a:lnTo>
                      <a:pt x="705" y="8562"/>
                    </a:lnTo>
                    <a:lnTo>
                      <a:pt x="843" y="8807"/>
                    </a:lnTo>
                    <a:lnTo>
                      <a:pt x="996" y="9052"/>
                    </a:lnTo>
                    <a:lnTo>
                      <a:pt x="1149" y="9266"/>
                    </a:lnTo>
                    <a:lnTo>
                      <a:pt x="1333" y="9496"/>
                    </a:lnTo>
                    <a:lnTo>
                      <a:pt x="1516" y="9710"/>
                    </a:lnTo>
                    <a:lnTo>
                      <a:pt x="1700" y="9910"/>
                    </a:lnTo>
                    <a:lnTo>
                      <a:pt x="1899" y="10093"/>
                    </a:lnTo>
                    <a:lnTo>
                      <a:pt x="2114" y="10277"/>
                    </a:lnTo>
                    <a:lnTo>
                      <a:pt x="2328" y="10446"/>
                    </a:lnTo>
                    <a:lnTo>
                      <a:pt x="2558" y="10614"/>
                    </a:lnTo>
                    <a:lnTo>
                      <a:pt x="2803" y="10767"/>
                    </a:lnTo>
                    <a:lnTo>
                      <a:pt x="3033" y="10905"/>
                    </a:lnTo>
                    <a:lnTo>
                      <a:pt x="3293" y="11028"/>
                    </a:lnTo>
                    <a:lnTo>
                      <a:pt x="3553" y="11150"/>
                    </a:lnTo>
                    <a:lnTo>
                      <a:pt x="3814" y="11257"/>
                    </a:lnTo>
                    <a:lnTo>
                      <a:pt x="4074" y="11349"/>
                    </a:lnTo>
                    <a:lnTo>
                      <a:pt x="4350" y="11426"/>
                    </a:lnTo>
                    <a:lnTo>
                      <a:pt x="4641" y="11487"/>
                    </a:lnTo>
                    <a:lnTo>
                      <a:pt x="4916" y="11533"/>
                    </a:lnTo>
                    <a:lnTo>
                      <a:pt x="5207" y="11579"/>
                    </a:lnTo>
                    <a:lnTo>
                      <a:pt x="5514" y="11594"/>
                    </a:lnTo>
                    <a:lnTo>
                      <a:pt x="5805" y="11609"/>
                    </a:lnTo>
                    <a:lnTo>
                      <a:pt x="6111" y="11594"/>
                    </a:lnTo>
                    <a:lnTo>
                      <a:pt x="6402" y="11579"/>
                    </a:lnTo>
                    <a:lnTo>
                      <a:pt x="6693" y="11533"/>
                    </a:lnTo>
                    <a:lnTo>
                      <a:pt x="6969" y="11487"/>
                    </a:lnTo>
                    <a:lnTo>
                      <a:pt x="7260" y="11426"/>
                    </a:lnTo>
                    <a:lnTo>
                      <a:pt x="7535" y="11349"/>
                    </a:lnTo>
                    <a:lnTo>
                      <a:pt x="7796" y="11257"/>
                    </a:lnTo>
                    <a:lnTo>
                      <a:pt x="8071" y="11150"/>
                    </a:lnTo>
                    <a:lnTo>
                      <a:pt x="8316" y="11028"/>
                    </a:lnTo>
                    <a:lnTo>
                      <a:pt x="8577" y="10905"/>
                    </a:lnTo>
                    <a:lnTo>
                      <a:pt x="8822" y="10767"/>
                    </a:lnTo>
                    <a:lnTo>
                      <a:pt x="9051" y="10614"/>
                    </a:lnTo>
                    <a:lnTo>
                      <a:pt x="9281" y="10446"/>
                    </a:lnTo>
                    <a:lnTo>
                      <a:pt x="9496" y="10277"/>
                    </a:lnTo>
                    <a:lnTo>
                      <a:pt x="9710" y="10093"/>
                    </a:lnTo>
                    <a:lnTo>
                      <a:pt x="9909" y="9910"/>
                    </a:lnTo>
                    <a:lnTo>
                      <a:pt x="10108" y="9710"/>
                    </a:lnTo>
                    <a:lnTo>
                      <a:pt x="10277" y="9496"/>
                    </a:lnTo>
                    <a:lnTo>
                      <a:pt x="10460" y="9266"/>
                    </a:lnTo>
                    <a:lnTo>
                      <a:pt x="10614" y="9052"/>
                    </a:lnTo>
                    <a:lnTo>
                      <a:pt x="10767" y="8807"/>
                    </a:lnTo>
                    <a:lnTo>
                      <a:pt x="10905" y="8562"/>
                    </a:lnTo>
                    <a:lnTo>
                      <a:pt x="11042" y="8317"/>
                    </a:lnTo>
                    <a:lnTo>
                      <a:pt x="11150" y="8056"/>
                    </a:lnTo>
                    <a:lnTo>
                      <a:pt x="11257" y="7796"/>
                    </a:lnTo>
                    <a:lnTo>
                      <a:pt x="11349" y="7520"/>
                    </a:lnTo>
                    <a:lnTo>
                      <a:pt x="11425" y="7245"/>
                    </a:lnTo>
                    <a:lnTo>
                      <a:pt x="11487" y="6969"/>
                    </a:lnTo>
                    <a:lnTo>
                      <a:pt x="11548" y="6678"/>
                    </a:lnTo>
                    <a:lnTo>
                      <a:pt x="11578" y="6402"/>
                    </a:lnTo>
                    <a:lnTo>
                      <a:pt x="11594" y="6096"/>
                    </a:lnTo>
                    <a:lnTo>
                      <a:pt x="11609" y="5805"/>
                    </a:lnTo>
                    <a:lnTo>
                      <a:pt x="11594" y="5499"/>
                    </a:lnTo>
                    <a:lnTo>
                      <a:pt x="11578" y="5208"/>
                    </a:lnTo>
                    <a:lnTo>
                      <a:pt x="11548" y="4917"/>
                    </a:lnTo>
                    <a:lnTo>
                      <a:pt x="11487" y="4626"/>
                    </a:lnTo>
                    <a:lnTo>
                      <a:pt x="11425" y="4350"/>
                    </a:lnTo>
                    <a:lnTo>
                      <a:pt x="11349" y="4075"/>
                    </a:lnTo>
                    <a:lnTo>
                      <a:pt x="11257" y="3814"/>
                    </a:lnTo>
                    <a:lnTo>
                      <a:pt x="11150" y="3538"/>
                    </a:lnTo>
                    <a:lnTo>
                      <a:pt x="11042" y="3293"/>
                    </a:lnTo>
                    <a:lnTo>
                      <a:pt x="10905" y="3033"/>
                    </a:lnTo>
                    <a:lnTo>
                      <a:pt x="10767" y="2788"/>
                    </a:lnTo>
                    <a:lnTo>
                      <a:pt x="10614" y="2558"/>
                    </a:lnTo>
                    <a:lnTo>
                      <a:pt x="10460" y="2329"/>
                    </a:lnTo>
                    <a:lnTo>
                      <a:pt x="10277" y="2114"/>
                    </a:lnTo>
                    <a:lnTo>
                      <a:pt x="10108" y="1900"/>
                    </a:lnTo>
                    <a:lnTo>
                      <a:pt x="9909" y="1701"/>
                    </a:lnTo>
                    <a:lnTo>
                      <a:pt x="9710" y="1502"/>
                    </a:lnTo>
                    <a:lnTo>
                      <a:pt x="9496" y="1318"/>
                    </a:lnTo>
                    <a:lnTo>
                      <a:pt x="9281" y="1149"/>
                    </a:lnTo>
                    <a:lnTo>
                      <a:pt x="9051" y="996"/>
                    </a:lnTo>
                    <a:lnTo>
                      <a:pt x="8822" y="843"/>
                    </a:lnTo>
                    <a:lnTo>
                      <a:pt x="8577" y="705"/>
                    </a:lnTo>
                    <a:lnTo>
                      <a:pt x="8316" y="567"/>
                    </a:lnTo>
                    <a:lnTo>
                      <a:pt x="8071" y="460"/>
                    </a:lnTo>
                    <a:lnTo>
                      <a:pt x="7796" y="353"/>
                    </a:lnTo>
                    <a:lnTo>
                      <a:pt x="7535" y="261"/>
                    </a:lnTo>
                    <a:lnTo>
                      <a:pt x="7260" y="184"/>
                    </a:lnTo>
                    <a:lnTo>
                      <a:pt x="6969" y="123"/>
                    </a:lnTo>
                    <a:lnTo>
                      <a:pt x="6693" y="62"/>
                    </a:lnTo>
                    <a:lnTo>
                      <a:pt x="6402" y="31"/>
                    </a:lnTo>
                    <a:lnTo>
                      <a:pt x="6111" y="1"/>
                    </a:lnTo>
                    <a:close/>
                  </a:path>
                </a:pathLst>
              </a:custGeom>
              <a:solidFill>
                <a:srgbClr val="A1DD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32"/>
              <p:cNvSpPr/>
              <p:nvPr/>
            </p:nvSpPr>
            <p:spPr>
              <a:xfrm>
                <a:off x="6793000" y="2471925"/>
                <a:ext cx="215975" cy="215975"/>
              </a:xfrm>
              <a:custGeom>
                <a:rect b="b" l="l" r="r" t="t"/>
                <a:pathLst>
                  <a:path extrusionOk="0" h="8639" w="8639">
                    <a:moveTo>
                      <a:pt x="4105" y="1"/>
                    </a:moveTo>
                    <a:lnTo>
                      <a:pt x="3875" y="16"/>
                    </a:lnTo>
                    <a:lnTo>
                      <a:pt x="3661" y="47"/>
                    </a:lnTo>
                    <a:lnTo>
                      <a:pt x="3446" y="93"/>
                    </a:lnTo>
                    <a:lnTo>
                      <a:pt x="3247" y="139"/>
                    </a:lnTo>
                    <a:lnTo>
                      <a:pt x="3033" y="200"/>
                    </a:lnTo>
                    <a:lnTo>
                      <a:pt x="2834" y="261"/>
                    </a:lnTo>
                    <a:lnTo>
                      <a:pt x="2635" y="338"/>
                    </a:lnTo>
                    <a:lnTo>
                      <a:pt x="2451" y="430"/>
                    </a:lnTo>
                    <a:lnTo>
                      <a:pt x="2267" y="521"/>
                    </a:lnTo>
                    <a:lnTo>
                      <a:pt x="2083" y="629"/>
                    </a:lnTo>
                    <a:lnTo>
                      <a:pt x="1915" y="736"/>
                    </a:lnTo>
                    <a:lnTo>
                      <a:pt x="1731" y="858"/>
                    </a:lnTo>
                    <a:lnTo>
                      <a:pt x="1578" y="981"/>
                    </a:lnTo>
                    <a:lnTo>
                      <a:pt x="1425" y="1119"/>
                    </a:lnTo>
                    <a:lnTo>
                      <a:pt x="1271" y="1272"/>
                    </a:lnTo>
                    <a:lnTo>
                      <a:pt x="1118" y="1410"/>
                    </a:lnTo>
                    <a:lnTo>
                      <a:pt x="996" y="1578"/>
                    </a:lnTo>
                    <a:lnTo>
                      <a:pt x="858" y="1731"/>
                    </a:lnTo>
                    <a:lnTo>
                      <a:pt x="735" y="1900"/>
                    </a:lnTo>
                    <a:lnTo>
                      <a:pt x="628" y="2084"/>
                    </a:lnTo>
                    <a:lnTo>
                      <a:pt x="521" y="2252"/>
                    </a:lnTo>
                    <a:lnTo>
                      <a:pt x="429" y="2451"/>
                    </a:lnTo>
                    <a:lnTo>
                      <a:pt x="337" y="2635"/>
                    </a:lnTo>
                    <a:lnTo>
                      <a:pt x="261" y="2834"/>
                    </a:lnTo>
                    <a:lnTo>
                      <a:pt x="199" y="3033"/>
                    </a:lnTo>
                    <a:lnTo>
                      <a:pt x="138" y="3232"/>
                    </a:lnTo>
                    <a:lnTo>
                      <a:pt x="92" y="3447"/>
                    </a:lnTo>
                    <a:lnTo>
                      <a:pt x="46" y="3661"/>
                    </a:lnTo>
                    <a:lnTo>
                      <a:pt x="31" y="3875"/>
                    </a:lnTo>
                    <a:lnTo>
                      <a:pt x="16" y="4090"/>
                    </a:lnTo>
                    <a:lnTo>
                      <a:pt x="0" y="4320"/>
                    </a:lnTo>
                    <a:lnTo>
                      <a:pt x="16" y="4534"/>
                    </a:lnTo>
                    <a:lnTo>
                      <a:pt x="31" y="4764"/>
                    </a:lnTo>
                    <a:lnTo>
                      <a:pt x="46" y="4978"/>
                    </a:lnTo>
                    <a:lnTo>
                      <a:pt x="92" y="5193"/>
                    </a:lnTo>
                    <a:lnTo>
                      <a:pt x="138" y="5392"/>
                    </a:lnTo>
                    <a:lnTo>
                      <a:pt x="199" y="5606"/>
                    </a:lnTo>
                    <a:lnTo>
                      <a:pt x="261" y="5805"/>
                    </a:lnTo>
                    <a:lnTo>
                      <a:pt x="337" y="6004"/>
                    </a:lnTo>
                    <a:lnTo>
                      <a:pt x="429" y="6188"/>
                    </a:lnTo>
                    <a:lnTo>
                      <a:pt x="521" y="6372"/>
                    </a:lnTo>
                    <a:lnTo>
                      <a:pt x="628" y="6556"/>
                    </a:lnTo>
                    <a:lnTo>
                      <a:pt x="735" y="6724"/>
                    </a:lnTo>
                    <a:lnTo>
                      <a:pt x="858" y="6893"/>
                    </a:lnTo>
                    <a:lnTo>
                      <a:pt x="996" y="7061"/>
                    </a:lnTo>
                    <a:lnTo>
                      <a:pt x="1118" y="7214"/>
                    </a:lnTo>
                    <a:lnTo>
                      <a:pt x="1271" y="7367"/>
                    </a:lnTo>
                    <a:lnTo>
                      <a:pt x="1425" y="7505"/>
                    </a:lnTo>
                    <a:lnTo>
                      <a:pt x="1578" y="7643"/>
                    </a:lnTo>
                    <a:lnTo>
                      <a:pt x="1731" y="7781"/>
                    </a:lnTo>
                    <a:lnTo>
                      <a:pt x="1915" y="7903"/>
                    </a:lnTo>
                    <a:lnTo>
                      <a:pt x="2083" y="8011"/>
                    </a:lnTo>
                    <a:lnTo>
                      <a:pt x="2267" y="8118"/>
                    </a:lnTo>
                    <a:lnTo>
                      <a:pt x="2451" y="8210"/>
                    </a:lnTo>
                    <a:lnTo>
                      <a:pt x="2635" y="8302"/>
                    </a:lnTo>
                    <a:lnTo>
                      <a:pt x="2834" y="8378"/>
                    </a:lnTo>
                    <a:lnTo>
                      <a:pt x="3033" y="8439"/>
                    </a:lnTo>
                    <a:lnTo>
                      <a:pt x="3247" y="8501"/>
                    </a:lnTo>
                    <a:lnTo>
                      <a:pt x="3446" y="8547"/>
                    </a:lnTo>
                    <a:lnTo>
                      <a:pt x="3661" y="8577"/>
                    </a:lnTo>
                    <a:lnTo>
                      <a:pt x="3875" y="8608"/>
                    </a:lnTo>
                    <a:lnTo>
                      <a:pt x="4105" y="8623"/>
                    </a:lnTo>
                    <a:lnTo>
                      <a:pt x="4319" y="8638"/>
                    </a:lnTo>
                    <a:lnTo>
                      <a:pt x="4549" y="8623"/>
                    </a:lnTo>
                    <a:lnTo>
                      <a:pt x="4763" y="8608"/>
                    </a:lnTo>
                    <a:lnTo>
                      <a:pt x="4978" y="8577"/>
                    </a:lnTo>
                    <a:lnTo>
                      <a:pt x="5192" y="8547"/>
                    </a:lnTo>
                    <a:lnTo>
                      <a:pt x="5407" y="8501"/>
                    </a:lnTo>
                    <a:lnTo>
                      <a:pt x="5606" y="8439"/>
                    </a:lnTo>
                    <a:lnTo>
                      <a:pt x="5805" y="8378"/>
                    </a:lnTo>
                    <a:lnTo>
                      <a:pt x="6004" y="8302"/>
                    </a:lnTo>
                    <a:lnTo>
                      <a:pt x="6188" y="8210"/>
                    </a:lnTo>
                    <a:lnTo>
                      <a:pt x="6371" y="8118"/>
                    </a:lnTo>
                    <a:lnTo>
                      <a:pt x="6555" y="8011"/>
                    </a:lnTo>
                    <a:lnTo>
                      <a:pt x="6739" y="7903"/>
                    </a:lnTo>
                    <a:lnTo>
                      <a:pt x="6907" y="7781"/>
                    </a:lnTo>
                    <a:lnTo>
                      <a:pt x="7061" y="7643"/>
                    </a:lnTo>
                    <a:lnTo>
                      <a:pt x="7229" y="7505"/>
                    </a:lnTo>
                    <a:lnTo>
                      <a:pt x="7367" y="7367"/>
                    </a:lnTo>
                    <a:lnTo>
                      <a:pt x="7520" y="7214"/>
                    </a:lnTo>
                    <a:lnTo>
                      <a:pt x="7658" y="7061"/>
                    </a:lnTo>
                    <a:lnTo>
                      <a:pt x="7780" y="6893"/>
                    </a:lnTo>
                    <a:lnTo>
                      <a:pt x="7903" y="6724"/>
                    </a:lnTo>
                    <a:lnTo>
                      <a:pt x="8010" y="6556"/>
                    </a:lnTo>
                    <a:lnTo>
                      <a:pt x="8117" y="6372"/>
                    </a:lnTo>
                    <a:lnTo>
                      <a:pt x="8209" y="6188"/>
                    </a:lnTo>
                    <a:lnTo>
                      <a:pt x="8301" y="6004"/>
                    </a:lnTo>
                    <a:lnTo>
                      <a:pt x="8378" y="5805"/>
                    </a:lnTo>
                    <a:lnTo>
                      <a:pt x="8439" y="5606"/>
                    </a:lnTo>
                    <a:lnTo>
                      <a:pt x="8500" y="5392"/>
                    </a:lnTo>
                    <a:lnTo>
                      <a:pt x="8546" y="5193"/>
                    </a:lnTo>
                    <a:lnTo>
                      <a:pt x="8592" y="4978"/>
                    </a:lnTo>
                    <a:lnTo>
                      <a:pt x="8623" y="4764"/>
                    </a:lnTo>
                    <a:lnTo>
                      <a:pt x="8638" y="4534"/>
                    </a:lnTo>
                    <a:lnTo>
                      <a:pt x="8638" y="4320"/>
                    </a:lnTo>
                    <a:lnTo>
                      <a:pt x="8638" y="4090"/>
                    </a:lnTo>
                    <a:lnTo>
                      <a:pt x="8623" y="3875"/>
                    </a:lnTo>
                    <a:lnTo>
                      <a:pt x="8592" y="3661"/>
                    </a:lnTo>
                    <a:lnTo>
                      <a:pt x="8546" y="3447"/>
                    </a:lnTo>
                    <a:lnTo>
                      <a:pt x="8500" y="3232"/>
                    </a:lnTo>
                    <a:lnTo>
                      <a:pt x="8439" y="3033"/>
                    </a:lnTo>
                    <a:lnTo>
                      <a:pt x="8378" y="2834"/>
                    </a:lnTo>
                    <a:lnTo>
                      <a:pt x="8301" y="2635"/>
                    </a:lnTo>
                    <a:lnTo>
                      <a:pt x="8209" y="2451"/>
                    </a:lnTo>
                    <a:lnTo>
                      <a:pt x="8117" y="2252"/>
                    </a:lnTo>
                    <a:lnTo>
                      <a:pt x="8010" y="2084"/>
                    </a:lnTo>
                    <a:lnTo>
                      <a:pt x="7903" y="1900"/>
                    </a:lnTo>
                    <a:lnTo>
                      <a:pt x="7780" y="1731"/>
                    </a:lnTo>
                    <a:lnTo>
                      <a:pt x="7658" y="1578"/>
                    </a:lnTo>
                    <a:lnTo>
                      <a:pt x="7520" y="1410"/>
                    </a:lnTo>
                    <a:lnTo>
                      <a:pt x="7367" y="1272"/>
                    </a:lnTo>
                    <a:lnTo>
                      <a:pt x="7229" y="1119"/>
                    </a:lnTo>
                    <a:lnTo>
                      <a:pt x="7061" y="981"/>
                    </a:lnTo>
                    <a:lnTo>
                      <a:pt x="6907" y="858"/>
                    </a:lnTo>
                    <a:lnTo>
                      <a:pt x="6739" y="736"/>
                    </a:lnTo>
                    <a:lnTo>
                      <a:pt x="6555" y="629"/>
                    </a:lnTo>
                    <a:lnTo>
                      <a:pt x="6371" y="521"/>
                    </a:lnTo>
                    <a:lnTo>
                      <a:pt x="6188" y="430"/>
                    </a:lnTo>
                    <a:lnTo>
                      <a:pt x="6004" y="338"/>
                    </a:lnTo>
                    <a:lnTo>
                      <a:pt x="5805" y="261"/>
                    </a:lnTo>
                    <a:lnTo>
                      <a:pt x="5606" y="200"/>
                    </a:lnTo>
                    <a:lnTo>
                      <a:pt x="5407" y="139"/>
                    </a:lnTo>
                    <a:lnTo>
                      <a:pt x="5192" y="93"/>
                    </a:lnTo>
                    <a:lnTo>
                      <a:pt x="4978" y="47"/>
                    </a:lnTo>
                    <a:lnTo>
                      <a:pt x="4763" y="16"/>
                    </a:lnTo>
                    <a:lnTo>
                      <a:pt x="4549" y="1"/>
                    </a:lnTo>
                    <a:close/>
                  </a:path>
                </a:pathLst>
              </a:custGeom>
              <a:solidFill>
                <a:srgbClr val="F695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32"/>
              <p:cNvSpPr/>
              <p:nvPr/>
            </p:nvSpPr>
            <p:spPr>
              <a:xfrm>
                <a:off x="998500" y="3218550"/>
                <a:ext cx="505825" cy="505800"/>
              </a:xfrm>
              <a:custGeom>
                <a:rect b="b" l="l" r="r" t="t"/>
                <a:pathLst>
                  <a:path extrusionOk="0" h="20232" w="20233">
                    <a:moveTo>
                      <a:pt x="10124" y="0"/>
                    </a:moveTo>
                    <a:lnTo>
                      <a:pt x="9603" y="15"/>
                    </a:lnTo>
                    <a:lnTo>
                      <a:pt x="9083" y="46"/>
                    </a:lnTo>
                    <a:lnTo>
                      <a:pt x="8577" y="123"/>
                    </a:lnTo>
                    <a:lnTo>
                      <a:pt x="8087" y="199"/>
                    </a:lnTo>
                    <a:lnTo>
                      <a:pt x="7597" y="322"/>
                    </a:lnTo>
                    <a:lnTo>
                      <a:pt x="7107" y="460"/>
                    </a:lnTo>
                    <a:lnTo>
                      <a:pt x="6648" y="613"/>
                    </a:lnTo>
                    <a:lnTo>
                      <a:pt x="6188" y="796"/>
                    </a:lnTo>
                    <a:lnTo>
                      <a:pt x="5729" y="996"/>
                    </a:lnTo>
                    <a:lnTo>
                      <a:pt x="5300" y="1225"/>
                    </a:lnTo>
                    <a:lnTo>
                      <a:pt x="4871" y="1470"/>
                    </a:lnTo>
                    <a:lnTo>
                      <a:pt x="4458" y="1731"/>
                    </a:lnTo>
                    <a:lnTo>
                      <a:pt x="4075" y="2006"/>
                    </a:lnTo>
                    <a:lnTo>
                      <a:pt x="3692" y="2313"/>
                    </a:lnTo>
                    <a:lnTo>
                      <a:pt x="3324" y="2634"/>
                    </a:lnTo>
                    <a:lnTo>
                      <a:pt x="2972" y="2956"/>
                    </a:lnTo>
                    <a:lnTo>
                      <a:pt x="2635" y="3308"/>
                    </a:lnTo>
                    <a:lnTo>
                      <a:pt x="2313" y="3676"/>
                    </a:lnTo>
                    <a:lnTo>
                      <a:pt x="2007" y="4059"/>
                    </a:lnTo>
                    <a:lnTo>
                      <a:pt x="1731" y="4457"/>
                    </a:lnTo>
                    <a:lnTo>
                      <a:pt x="1471" y="4870"/>
                    </a:lnTo>
                    <a:lnTo>
                      <a:pt x="1226" y="5299"/>
                    </a:lnTo>
                    <a:lnTo>
                      <a:pt x="996" y="5728"/>
                    </a:lnTo>
                    <a:lnTo>
                      <a:pt x="797" y="6172"/>
                    </a:lnTo>
                    <a:lnTo>
                      <a:pt x="613" y="6631"/>
                    </a:lnTo>
                    <a:lnTo>
                      <a:pt x="460" y="7106"/>
                    </a:lnTo>
                    <a:lnTo>
                      <a:pt x="323" y="7581"/>
                    </a:lnTo>
                    <a:lnTo>
                      <a:pt x="215" y="8071"/>
                    </a:lnTo>
                    <a:lnTo>
                      <a:pt x="123" y="8576"/>
                    </a:lnTo>
                    <a:lnTo>
                      <a:pt x="62" y="9082"/>
                    </a:lnTo>
                    <a:lnTo>
                      <a:pt x="16" y="9587"/>
                    </a:lnTo>
                    <a:lnTo>
                      <a:pt x="1" y="10108"/>
                    </a:lnTo>
                    <a:lnTo>
                      <a:pt x="16" y="10629"/>
                    </a:lnTo>
                    <a:lnTo>
                      <a:pt x="62" y="11149"/>
                    </a:lnTo>
                    <a:lnTo>
                      <a:pt x="123" y="11655"/>
                    </a:lnTo>
                    <a:lnTo>
                      <a:pt x="215" y="12160"/>
                    </a:lnTo>
                    <a:lnTo>
                      <a:pt x="323" y="12635"/>
                    </a:lnTo>
                    <a:lnTo>
                      <a:pt x="460" y="13125"/>
                    </a:lnTo>
                    <a:lnTo>
                      <a:pt x="613" y="13585"/>
                    </a:lnTo>
                    <a:lnTo>
                      <a:pt x="797" y="14044"/>
                    </a:lnTo>
                    <a:lnTo>
                      <a:pt x="996" y="14503"/>
                    </a:lnTo>
                    <a:lnTo>
                      <a:pt x="1226" y="14932"/>
                    </a:lnTo>
                    <a:lnTo>
                      <a:pt x="1471" y="15361"/>
                    </a:lnTo>
                    <a:lnTo>
                      <a:pt x="1731" y="15775"/>
                    </a:lnTo>
                    <a:lnTo>
                      <a:pt x="2007" y="16173"/>
                    </a:lnTo>
                    <a:lnTo>
                      <a:pt x="2313" y="16556"/>
                    </a:lnTo>
                    <a:lnTo>
                      <a:pt x="2635" y="16908"/>
                    </a:lnTo>
                    <a:lnTo>
                      <a:pt x="2972" y="17260"/>
                    </a:lnTo>
                    <a:lnTo>
                      <a:pt x="3324" y="17597"/>
                    </a:lnTo>
                    <a:lnTo>
                      <a:pt x="3692" y="17919"/>
                    </a:lnTo>
                    <a:lnTo>
                      <a:pt x="4075" y="18225"/>
                    </a:lnTo>
                    <a:lnTo>
                      <a:pt x="4458" y="18501"/>
                    </a:lnTo>
                    <a:lnTo>
                      <a:pt x="4871" y="18761"/>
                    </a:lnTo>
                    <a:lnTo>
                      <a:pt x="5300" y="19006"/>
                    </a:lnTo>
                    <a:lnTo>
                      <a:pt x="5729" y="19236"/>
                    </a:lnTo>
                    <a:lnTo>
                      <a:pt x="6188" y="19435"/>
                    </a:lnTo>
                    <a:lnTo>
                      <a:pt x="6648" y="19619"/>
                    </a:lnTo>
                    <a:lnTo>
                      <a:pt x="7107" y="19772"/>
                    </a:lnTo>
                    <a:lnTo>
                      <a:pt x="7597" y="19910"/>
                    </a:lnTo>
                    <a:lnTo>
                      <a:pt x="8087" y="20017"/>
                    </a:lnTo>
                    <a:lnTo>
                      <a:pt x="8577" y="20109"/>
                    </a:lnTo>
                    <a:lnTo>
                      <a:pt x="9083" y="20170"/>
                    </a:lnTo>
                    <a:lnTo>
                      <a:pt x="9603" y="20216"/>
                    </a:lnTo>
                    <a:lnTo>
                      <a:pt x="10124" y="20231"/>
                    </a:lnTo>
                    <a:lnTo>
                      <a:pt x="10645" y="20216"/>
                    </a:lnTo>
                    <a:lnTo>
                      <a:pt x="11150" y="20170"/>
                    </a:lnTo>
                    <a:lnTo>
                      <a:pt x="11656" y="20109"/>
                    </a:lnTo>
                    <a:lnTo>
                      <a:pt x="12161" y="20017"/>
                    </a:lnTo>
                    <a:lnTo>
                      <a:pt x="12651" y="19910"/>
                    </a:lnTo>
                    <a:lnTo>
                      <a:pt x="13126" y="19772"/>
                    </a:lnTo>
                    <a:lnTo>
                      <a:pt x="13601" y="19619"/>
                    </a:lnTo>
                    <a:lnTo>
                      <a:pt x="14060" y="19435"/>
                    </a:lnTo>
                    <a:lnTo>
                      <a:pt x="14504" y="19236"/>
                    </a:lnTo>
                    <a:lnTo>
                      <a:pt x="14933" y="19006"/>
                    </a:lnTo>
                    <a:lnTo>
                      <a:pt x="15362" y="18761"/>
                    </a:lnTo>
                    <a:lnTo>
                      <a:pt x="15775" y="18501"/>
                    </a:lnTo>
                    <a:lnTo>
                      <a:pt x="16174" y="18225"/>
                    </a:lnTo>
                    <a:lnTo>
                      <a:pt x="16557" y="17919"/>
                    </a:lnTo>
                    <a:lnTo>
                      <a:pt x="16924" y="17597"/>
                    </a:lnTo>
                    <a:lnTo>
                      <a:pt x="17276" y="17260"/>
                    </a:lnTo>
                    <a:lnTo>
                      <a:pt x="17613" y="16908"/>
                    </a:lnTo>
                    <a:lnTo>
                      <a:pt x="17920" y="16556"/>
                    </a:lnTo>
                    <a:lnTo>
                      <a:pt x="18226" y="16173"/>
                    </a:lnTo>
                    <a:lnTo>
                      <a:pt x="18502" y="15775"/>
                    </a:lnTo>
                    <a:lnTo>
                      <a:pt x="18777" y="15361"/>
                    </a:lnTo>
                    <a:lnTo>
                      <a:pt x="19007" y="14932"/>
                    </a:lnTo>
                    <a:lnTo>
                      <a:pt x="19237" y="14503"/>
                    </a:lnTo>
                    <a:lnTo>
                      <a:pt x="19436" y="14044"/>
                    </a:lnTo>
                    <a:lnTo>
                      <a:pt x="19620" y="13585"/>
                    </a:lnTo>
                    <a:lnTo>
                      <a:pt x="19773" y="13125"/>
                    </a:lnTo>
                    <a:lnTo>
                      <a:pt x="19911" y="12635"/>
                    </a:lnTo>
                    <a:lnTo>
                      <a:pt x="20033" y="12160"/>
                    </a:lnTo>
                    <a:lnTo>
                      <a:pt x="20125" y="11655"/>
                    </a:lnTo>
                    <a:lnTo>
                      <a:pt x="20186" y="11149"/>
                    </a:lnTo>
                    <a:lnTo>
                      <a:pt x="20217" y="10629"/>
                    </a:lnTo>
                    <a:lnTo>
                      <a:pt x="20232" y="10108"/>
                    </a:lnTo>
                    <a:lnTo>
                      <a:pt x="20217" y="9587"/>
                    </a:lnTo>
                    <a:lnTo>
                      <a:pt x="20186" y="9082"/>
                    </a:lnTo>
                    <a:lnTo>
                      <a:pt x="20125" y="8576"/>
                    </a:lnTo>
                    <a:lnTo>
                      <a:pt x="20033" y="8071"/>
                    </a:lnTo>
                    <a:lnTo>
                      <a:pt x="19911" y="7581"/>
                    </a:lnTo>
                    <a:lnTo>
                      <a:pt x="19773" y="7106"/>
                    </a:lnTo>
                    <a:lnTo>
                      <a:pt x="19620" y="6631"/>
                    </a:lnTo>
                    <a:lnTo>
                      <a:pt x="19436" y="6172"/>
                    </a:lnTo>
                    <a:lnTo>
                      <a:pt x="19237" y="5728"/>
                    </a:lnTo>
                    <a:lnTo>
                      <a:pt x="19007" y="5299"/>
                    </a:lnTo>
                    <a:lnTo>
                      <a:pt x="18777" y="4870"/>
                    </a:lnTo>
                    <a:lnTo>
                      <a:pt x="18502" y="4457"/>
                    </a:lnTo>
                    <a:lnTo>
                      <a:pt x="18226" y="4059"/>
                    </a:lnTo>
                    <a:lnTo>
                      <a:pt x="17920" y="3676"/>
                    </a:lnTo>
                    <a:lnTo>
                      <a:pt x="17613" y="3308"/>
                    </a:lnTo>
                    <a:lnTo>
                      <a:pt x="17276" y="2956"/>
                    </a:lnTo>
                    <a:lnTo>
                      <a:pt x="16924" y="2634"/>
                    </a:lnTo>
                    <a:lnTo>
                      <a:pt x="16557" y="2313"/>
                    </a:lnTo>
                    <a:lnTo>
                      <a:pt x="16174" y="2006"/>
                    </a:lnTo>
                    <a:lnTo>
                      <a:pt x="15775" y="1731"/>
                    </a:lnTo>
                    <a:lnTo>
                      <a:pt x="15362" y="1470"/>
                    </a:lnTo>
                    <a:lnTo>
                      <a:pt x="14933" y="1225"/>
                    </a:lnTo>
                    <a:lnTo>
                      <a:pt x="14504" y="996"/>
                    </a:lnTo>
                    <a:lnTo>
                      <a:pt x="14060" y="796"/>
                    </a:lnTo>
                    <a:lnTo>
                      <a:pt x="13601" y="613"/>
                    </a:lnTo>
                    <a:lnTo>
                      <a:pt x="13126" y="460"/>
                    </a:lnTo>
                    <a:lnTo>
                      <a:pt x="12651" y="322"/>
                    </a:lnTo>
                    <a:lnTo>
                      <a:pt x="12161" y="199"/>
                    </a:lnTo>
                    <a:lnTo>
                      <a:pt x="11656" y="123"/>
                    </a:lnTo>
                    <a:lnTo>
                      <a:pt x="11150" y="46"/>
                    </a:lnTo>
                    <a:lnTo>
                      <a:pt x="10645" y="15"/>
                    </a:lnTo>
                    <a:lnTo>
                      <a:pt x="10124" y="0"/>
                    </a:lnTo>
                    <a:close/>
                  </a:path>
                </a:pathLst>
              </a:custGeom>
              <a:solidFill>
                <a:srgbClr val="F695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32"/>
              <p:cNvSpPr/>
              <p:nvPr/>
            </p:nvSpPr>
            <p:spPr>
              <a:xfrm>
                <a:off x="336900" y="4109500"/>
                <a:ext cx="225925" cy="225900"/>
              </a:xfrm>
              <a:custGeom>
                <a:rect b="b" l="l" r="r" t="t"/>
                <a:pathLst>
                  <a:path extrusionOk="0" h="9036" w="9037">
                    <a:moveTo>
                      <a:pt x="4289" y="0"/>
                    </a:moveTo>
                    <a:lnTo>
                      <a:pt x="4059" y="15"/>
                    </a:lnTo>
                    <a:lnTo>
                      <a:pt x="3844" y="46"/>
                    </a:lnTo>
                    <a:lnTo>
                      <a:pt x="3615" y="92"/>
                    </a:lnTo>
                    <a:lnTo>
                      <a:pt x="3400" y="138"/>
                    </a:lnTo>
                    <a:lnTo>
                      <a:pt x="3186" y="199"/>
                    </a:lnTo>
                    <a:lnTo>
                      <a:pt x="2971" y="276"/>
                    </a:lnTo>
                    <a:lnTo>
                      <a:pt x="2772" y="352"/>
                    </a:lnTo>
                    <a:lnTo>
                      <a:pt x="2573" y="444"/>
                    </a:lnTo>
                    <a:lnTo>
                      <a:pt x="2374" y="551"/>
                    </a:lnTo>
                    <a:lnTo>
                      <a:pt x="2175" y="659"/>
                    </a:lnTo>
                    <a:lnTo>
                      <a:pt x="2007" y="766"/>
                    </a:lnTo>
                    <a:lnTo>
                      <a:pt x="1823" y="888"/>
                    </a:lnTo>
                    <a:lnTo>
                      <a:pt x="1654" y="1026"/>
                    </a:lnTo>
                    <a:lnTo>
                      <a:pt x="1486" y="1179"/>
                    </a:lnTo>
                    <a:lnTo>
                      <a:pt x="1333" y="1317"/>
                    </a:lnTo>
                    <a:lnTo>
                      <a:pt x="1180" y="1486"/>
                    </a:lnTo>
                    <a:lnTo>
                      <a:pt x="1042" y="1639"/>
                    </a:lnTo>
                    <a:lnTo>
                      <a:pt x="904" y="1807"/>
                    </a:lnTo>
                    <a:lnTo>
                      <a:pt x="781" y="1991"/>
                    </a:lnTo>
                    <a:lnTo>
                      <a:pt x="659" y="2175"/>
                    </a:lnTo>
                    <a:lnTo>
                      <a:pt x="552" y="2359"/>
                    </a:lnTo>
                    <a:lnTo>
                      <a:pt x="460" y="2558"/>
                    </a:lnTo>
                    <a:lnTo>
                      <a:pt x="368" y="2757"/>
                    </a:lnTo>
                    <a:lnTo>
                      <a:pt x="276" y="2956"/>
                    </a:lnTo>
                    <a:lnTo>
                      <a:pt x="215" y="3170"/>
                    </a:lnTo>
                    <a:lnTo>
                      <a:pt x="153" y="3385"/>
                    </a:lnTo>
                    <a:lnTo>
                      <a:pt x="92" y="3599"/>
                    </a:lnTo>
                    <a:lnTo>
                      <a:pt x="62" y="3829"/>
                    </a:lnTo>
                    <a:lnTo>
                      <a:pt x="31" y="4059"/>
                    </a:lnTo>
                    <a:lnTo>
                      <a:pt x="16" y="4288"/>
                    </a:lnTo>
                    <a:lnTo>
                      <a:pt x="0" y="4518"/>
                    </a:lnTo>
                    <a:lnTo>
                      <a:pt x="16" y="4748"/>
                    </a:lnTo>
                    <a:lnTo>
                      <a:pt x="31" y="4978"/>
                    </a:lnTo>
                    <a:lnTo>
                      <a:pt x="62" y="5207"/>
                    </a:lnTo>
                    <a:lnTo>
                      <a:pt x="92" y="5422"/>
                    </a:lnTo>
                    <a:lnTo>
                      <a:pt x="153" y="5651"/>
                    </a:lnTo>
                    <a:lnTo>
                      <a:pt x="215" y="5866"/>
                    </a:lnTo>
                    <a:lnTo>
                      <a:pt x="276" y="6065"/>
                    </a:lnTo>
                    <a:lnTo>
                      <a:pt x="368" y="6279"/>
                    </a:lnTo>
                    <a:lnTo>
                      <a:pt x="460" y="6478"/>
                    </a:lnTo>
                    <a:lnTo>
                      <a:pt x="552" y="6662"/>
                    </a:lnTo>
                    <a:lnTo>
                      <a:pt x="659" y="6861"/>
                    </a:lnTo>
                    <a:lnTo>
                      <a:pt x="781" y="7045"/>
                    </a:lnTo>
                    <a:lnTo>
                      <a:pt x="904" y="7214"/>
                    </a:lnTo>
                    <a:lnTo>
                      <a:pt x="1042" y="7382"/>
                    </a:lnTo>
                    <a:lnTo>
                      <a:pt x="1180" y="7550"/>
                    </a:lnTo>
                    <a:lnTo>
                      <a:pt x="1333" y="7704"/>
                    </a:lnTo>
                    <a:lnTo>
                      <a:pt x="1486" y="7857"/>
                    </a:lnTo>
                    <a:lnTo>
                      <a:pt x="1654" y="7995"/>
                    </a:lnTo>
                    <a:lnTo>
                      <a:pt x="1823" y="8132"/>
                    </a:lnTo>
                    <a:lnTo>
                      <a:pt x="2007" y="8255"/>
                    </a:lnTo>
                    <a:lnTo>
                      <a:pt x="2175" y="8377"/>
                    </a:lnTo>
                    <a:lnTo>
                      <a:pt x="2374" y="8485"/>
                    </a:lnTo>
                    <a:lnTo>
                      <a:pt x="2573" y="8592"/>
                    </a:lnTo>
                    <a:lnTo>
                      <a:pt x="2772" y="8684"/>
                    </a:lnTo>
                    <a:lnTo>
                      <a:pt x="2971" y="8760"/>
                    </a:lnTo>
                    <a:lnTo>
                      <a:pt x="3186" y="8837"/>
                    </a:lnTo>
                    <a:lnTo>
                      <a:pt x="3400" y="8883"/>
                    </a:lnTo>
                    <a:lnTo>
                      <a:pt x="3615" y="8944"/>
                    </a:lnTo>
                    <a:lnTo>
                      <a:pt x="3844" y="8975"/>
                    </a:lnTo>
                    <a:lnTo>
                      <a:pt x="4059" y="9005"/>
                    </a:lnTo>
                    <a:lnTo>
                      <a:pt x="4289" y="9021"/>
                    </a:lnTo>
                    <a:lnTo>
                      <a:pt x="4518" y="9036"/>
                    </a:lnTo>
                    <a:lnTo>
                      <a:pt x="4763" y="9021"/>
                    </a:lnTo>
                    <a:lnTo>
                      <a:pt x="4993" y="9005"/>
                    </a:lnTo>
                    <a:lnTo>
                      <a:pt x="5207" y="8975"/>
                    </a:lnTo>
                    <a:lnTo>
                      <a:pt x="5437" y="8944"/>
                    </a:lnTo>
                    <a:lnTo>
                      <a:pt x="5652" y="8883"/>
                    </a:lnTo>
                    <a:lnTo>
                      <a:pt x="5866" y="8837"/>
                    </a:lnTo>
                    <a:lnTo>
                      <a:pt x="6080" y="8760"/>
                    </a:lnTo>
                    <a:lnTo>
                      <a:pt x="6280" y="8684"/>
                    </a:lnTo>
                    <a:lnTo>
                      <a:pt x="6479" y="8592"/>
                    </a:lnTo>
                    <a:lnTo>
                      <a:pt x="6678" y="8485"/>
                    </a:lnTo>
                    <a:lnTo>
                      <a:pt x="6861" y="8377"/>
                    </a:lnTo>
                    <a:lnTo>
                      <a:pt x="7045" y="8255"/>
                    </a:lnTo>
                    <a:lnTo>
                      <a:pt x="7229" y="8132"/>
                    </a:lnTo>
                    <a:lnTo>
                      <a:pt x="7398" y="7995"/>
                    </a:lnTo>
                    <a:lnTo>
                      <a:pt x="7566" y="7857"/>
                    </a:lnTo>
                    <a:lnTo>
                      <a:pt x="7719" y="7704"/>
                    </a:lnTo>
                    <a:lnTo>
                      <a:pt x="7872" y="7550"/>
                    </a:lnTo>
                    <a:lnTo>
                      <a:pt x="8010" y="7382"/>
                    </a:lnTo>
                    <a:lnTo>
                      <a:pt x="8148" y="7214"/>
                    </a:lnTo>
                    <a:lnTo>
                      <a:pt x="8270" y="7045"/>
                    </a:lnTo>
                    <a:lnTo>
                      <a:pt x="8393" y="6861"/>
                    </a:lnTo>
                    <a:lnTo>
                      <a:pt x="8500" y="6662"/>
                    </a:lnTo>
                    <a:lnTo>
                      <a:pt x="8592" y="6478"/>
                    </a:lnTo>
                    <a:lnTo>
                      <a:pt x="8684" y="6279"/>
                    </a:lnTo>
                    <a:lnTo>
                      <a:pt x="8761" y="6065"/>
                    </a:lnTo>
                    <a:lnTo>
                      <a:pt x="8837" y="5866"/>
                    </a:lnTo>
                    <a:lnTo>
                      <a:pt x="8898" y="5651"/>
                    </a:lnTo>
                    <a:lnTo>
                      <a:pt x="8944" y="5422"/>
                    </a:lnTo>
                    <a:lnTo>
                      <a:pt x="8990" y="5207"/>
                    </a:lnTo>
                    <a:lnTo>
                      <a:pt x="9021" y="4978"/>
                    </a:lnTo>
                    <a:lnTo>
                      <a:pt x="9036" y="4748"/>
                    </a:lnTo>
                    <a:lnTo>
                      <a:pt x="9036" y="4518"/>
                    </a:lnTo>
                    <a:lnTo>
                      <a:pt x="9036" y="4288"/>
                    </a:lnTo>
                    <a:lnTo>
                      <a:pt x="9021" y="4059"/>
                    </a:lnTo>
                    <a:lnTo>
                      <a:pt x="8990" y="3829"/>
                    </a:lnTo>
                    <a:lnTo>
                      <a:pt x="8944" y="3599"/>
                    </a:lnTo>
                    <a:lnTo>
                      <a:pt x="8898" y="3385"/>
                    </a:lnTo>
                    <a:lnTo>
                      <a:pt x="8837" y="3170"/>
                    </a:lnTo>
                    <a:lnTo>
                      <a:pt x="8761" y="2956"/>
                    </a:lnTo>
                    <a:lnTo>
                      <a:pt x="8684" y="2757"/>
                    </a:lnTo>
                    <a:lnTo>
                      <a:pt x="8592" y="2558"/>
                    </a:lnTo>
                    <a:lnTo>
                      <a:pt x="8500" y="2359"/>
                    </a:lnTo>
                    <a:lnTo>
                      <a:pt x="8393" y="2175"/>
                    </a:lnTo>
                    <a:lnTo>
                      <a:pt x="8270" y="1991"/>
                    </a:lnTo>
                    <a:lnTo>
                      <a:pt x="8148" y="1807"/>
                    </a:lnTo>
                    <a:lnTo>
                      <a:pt x="8010" y="1639"/>
                    </a:lnTo>
                    <a:lnTo>
                      <a:pt x="7872" y="1486"/>
                    </a:lnTo>
                    <a:lnTo>
                      <a:pt x="7719" y="1317"/>
                    </a:lnTo>
                    <a:lnTo>
                      <a:pt x="7566" y="1179"/>
                    </a:lnTo>
                    <a:lnTo>
                      <a:pt x="7398" y="1026"/>
                    </a:lnTo>
                    <a:lnTo>
                      <a:pt x="7229" y="888"/>
                    </a:lnTo>
                    <a:lnTo>
                      <a:pt x="7045" y="766"/>
                    </a:lnTo>
                    <a:lnTo>
                      <a:pt x="6861" y="659"/>
                    </a:lnTo>
                    <a:lnTo>
                      <a:pt x="6678" y="551"/>
                    </a:lnTo>
                    <a:lnTo>
                      <a:pt x="6479" y="444"/>
                    </a:lnTo>
                    <a:lnTo>
                      <a:pt x="6280" y="352"/>
                    </a:lnTo>
                    <a:lnTo>
                      <a:pt x="6080" y="276"/>
                    </a:lnTo>
                    <a:lnTo>
                      <a:pt x="5866" y="199"/>
                    </a:lnTo>
                    <a:lnTo>
                      <a:pt x="5652" y="138"/>
                    </a:lnTo>
                    <a:lnTo>
                      <a:pt x="5437" y="92"/>
                    </a:lnTo>
                    <a:lnTo>
                      <a:pt x="5207" y="46"/>
                    </a:lnTo>
                    <a:lnTo>
                      <a:pt x="4993" y="15"/>
                    </a:lnTo>
                    <a:lnTo>
                      <a:pt x="4763" y="0"/>
                    </a:lnTo>
                    <a:close/>
                  </a:path>
                </a:pathLst>
              </a:custGeom>
              <a:solidFill>
                <a:srgbClr val="FFCE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32"/>
              <p:cNvSpPr/>
              <p:nvPr/>
            </p:nvSpPr>
            <p:spPr>
              <a:xfrm>
                <a:off x="475125" y="2400725"/>
                <a:ext cx="267650" cy="267650"/>
              </a:xfrm>
              <a:custGeom>
                <a:rect b="b" l="l" r="r" t="t"/>
                <a:pathLst>
                  <a:path extrusionOk="0" h="10706" w="10706">
                    <a:moveTo>
                      <a:pt x="5085" y="0"/>
                    </a:moveTo>
                    <a:lnTo>
                      <a:pt x="4809" y="31"/>
                    </a:lnTo>
                    <a:lnTo>
                      <a:pt x="4533" y="61"/>
                    </a:lnTo>
                    <a:lnTo>
                      <a:pt x="4273" y="107"/>
                    </a:lnTo>
                    <a:lnTo>
                      <a:pt x="4013" y="169"/>
                    </a:lnTo>
                    <a:lnTo>
                      <a:pt x="3768" y="245"/>
                    </a:lnTo>
                    <a:lnTo>
                      <a:pt x="3507" y="322"/>
                    </a:lnTo>
                    <a:lnTo>
                      <a:pt x="3278" y="414"/>
                    </a:lnTo>
                    <a:lnTo>
                      <a:pt x="3032" y="521"/>
                    </a:lnTo>
                    <a:lnTo>
                      <a:pt x="2803" y="643"/>
                    </a:lnTo>
                    <a:lnTo>
                      <a:pt x="2573" y="781"/>
                    </a:lnTo>
                    <a:lnTo>
                      <a:pt x="2359" y="919"/>
                    </a:lnTo>
                    <a:lnTo>
                      <a:pt x="2144" y="1057"/>
                    </a:lnTo>
                    <a:lnTo>
                      <a:pt x="1945" y="1225"/>
                    </a:lnTo>
                    <a:lnTo>
                      <a:pt x="1761" y="1394"/>
                    </a:lnTo>
                    <a:lnTo>
                      <a:pt x="1562" y="1562"/>
                    </a:lnTo>
                    <a:lnTo>
                      <a:pt x="1394" y="1746"/>
                    </a:lnTo>
                    <a:lnTo>
                      <a:pt x="1225" y="1945"/>
                    </a:lnTo>
                    <a:lnTo>
                      <a:pt x="1072" y="2144"/>
                    </a:lnTo>
                    <a:lnTo>
                      <a:pt x="919" y="2359"/>
                    </a:lnTo>
                    <a:lnTo>
                      <a:pt x="781" y="2573"/>
                    </a:lnTo>
                    <a:lnTo>
                      <a:pt x="643" y="2803"/>
                    </a:lnTo>
                    <a:lnTo>
                      <a:pt x="536" y="3033"/>
                    </a:lnTo>
                    <a:lnTo>
                      <a:pt x="429" y="3262"/>
                    </a:lnTo>
                    <a:lnTo>
                      <a:pt x="322" y="3507"/>
                    </a:lnTo>
                    <a:lnTo>
                      <a:pt x="245" y="3768"/>
                    </a:lnTo>
                    <a:lnTo>
                      <a:pt x="169" y="4013"/>
                    </a:lnTo>
                    <a:lnTo>
                      <a:pt x="107" y="4273"/>
                    </a:lnTo>
                    <a:lnTo>
                      <a:pt x="61" y="4533"/>
                    </a:lnTo>
                    <a:lnTo>
                      <a:pt x="31" y="4809"/>
                    </a:lnTo>
                    <a:lnTo>
                      <a:pt x="15" y="5069"/>
                    </a:lnTo>
                    <a:lnTo>
                      <a:pt x="0" y="5345"/>
                    </a:lnTo>
                    <a:lnTo>
                      <a:pt x="15" y="5621"/>
                    </a:lnTo>
                    <a:lnTo>
                      <a:pt x="31" y="5896"/>
                    </a:lnTo>
                    <a:lnTo>
                      <a:pt x="61" y="6172"/>
                    </a:lnTo>
                    <a:lnTo>
                      <a:pt x="107" y="6432"/>
                    </a:lnTo>
                    <a:lnTo>
                      <a:pt x="169" y="6693"/>
                    </a:lnTo>
                    <a:lnTo>
                      <a:pt x="245" y="6938"/>
                    </a:lnTo>
                    <a:lnTo>
                      <a:pt x="322" y="7198"/>
                    </a:lnTo>
                    <a:lnTo>
                      <a:pt x="429" y="7443"/>
                    </a:lnTo>
                    <a:lnTo>
                      <a:pt x="536" y="7673"/>
                    </a:lnTo>
                    <a:lnTo>
                      <a:pt x="643" y="7903"/>
                    </a:lnTo>
                    <a:lnTo>
                      <a:pt x="781" y="8132"/>
                    </a:lnTo>
                    <a:lnTo>
                      <a:pt x="919" y="8347"/>
                    </a:lnTo>
                    <a:lnTo>
                      <a:pt x="1072" y="8561"/>
                    </a:lnTo>
                    <a:lnTo>
                      <a:pt x="1225" y="8760"/>
                    </a:lnTo>
                    <a:lnTo>
                      <a:pt x="1394" y="8944"/>
                    </a:lnTo>
                    <a:lnTo>
                      <a:pt x="1562" y="9143"/>
                    </a:lnTo>
                    <a:lnTo>
                      <a:pt x="1761" y="9312"/>
                    </a:lnTo>
                    <a:lnTo>
                      <a:pt x="1945" y="9480"/>
                    </a:lnTo>
                    <a:lnTo>
                      <a:pt x="2144" y="9649"/>
                    </a:lnTo>
                    <a:lnTo>
                      <a:pt x="2359" y="9786"/>
                    </a:lnTo>
                    <a:lnTo>
                      <a:pt x="2573" y="9924"/>
                    </a:lnTo>
                    <a:lnTo>
                      <a:pt x="2803" y="10062"/>
                    </a:lnTo>
                    <a:lnTo>
                      <a:pt x="3032" y="10185"/>
                    </a:lnTo>
                    <a:lnTo>
                      <a:pt x="3278" y="10292"/>
                    </a:lnTo>
                    <a:lnTo>
                      <a:pt x="3507" y="10384"/>
                    </a:lnTo>
                    <a:lnTo>
                      <a:pt x="3768" y="10460"/>
                    </a:lnTo>
                    <a:lnTo>
                      <a:pt x="4013" y="10537"/>
                    </a:lnTo>
                    <a:lnTo>
                      <a:pt x="4273" y="10598"/>
                    </a:lnTo>
                    <a:lnTo>
                      <a:pt x="4533" y="10644"/>
                    </a:lnTo>
                    <a:lnTo>
                      <a:pt x="4809" y="10675"/>
                    </a:lnTo>
                    <a:lnTo>
                      <a:pt x="5085" y="10705"/>
                    </a:lnTo>
                    <a:lnTo>
                      <a:pt x="5636" y="10705"/>
                    </a:lnTo>
                    <a:lnTo>
                      <a:pt x="5896" y="10675"/>
                    </a:lnTo>
                    <a:lnTo>
                      <a:pt x="6172" y="10644"/>
                    </a:lnTo>
                    <a:lnTo>
                      <a:pt x="6432" y="10598"/>
                    </a:lnTo>
                    <a:lnTo>
                      <a:pt x="6693" y="10537"/>
                    </a:lnTo>
                    <a:lnTo>
                      <a:pt x="6953" y="10460"/>
                    </a:lnTo>
                    <a:lnTo>
                      <a:pt x="7198" y="10384"/>
                    </a:lnTo>
                    <a:lnTo>
                      <a:pt x="7443" y="10292"/>
                    </a:lnTo>
                    <a:lnTo>
                      <a:pt x="7673" y="10185"/>
                    </a:lnTo>
                    <a:lnTo>
                      <a:pt x="7903" y="10062"/>
                    </a:lnTo>
                    <a:lnTo>
                      <a:pt x="8132" y="9924"/>
                    </a:lnTo>
                    <a:lnTo>
                      <a:pt x="8347" y="9786"/>
                    </a:lnTo>
                    <a:lnTo>
                      <a:pt x="8561" y="9649"/>
                    </a:lnTo>
                    <a:lnTo>
                      <a:pt x="8760" y="9480"/>
                    </a:lnTo>
                    <a:lnTo>
                      <a:pt x="8959" y="9312"/>
                    </a:lnTo>
                    <a:lnTo>
                      <a:pt x="9143" y="9143"/>
                    </a:lnTo>
                    <a:lnTo>
                      <a:pt x="9312" y="8944"/>
                    </a:lnTo>
                    <a:lnTo>
                      <a:pt x="9480" y="8760"/>
                    </a:lnTo>
                    <a:lnTo>
                      <a:pt x="9649" y="8561"/>
                    </a:lnTo>
                    <a:lnTo>
                      <a:pt x="9786" y="8347"/>
                    </a:lnTo>
                    <a:lnTo>
                      <a:pt x="9924" y="8132"/>
                    </a:lnTo>
                    <a:lnTo>
                      <a:pt x="10062" y="7903"/>
                    </a:lnTo>
                    <a:lnTo>
                      <a:pt x="10185" y="7673"/>
                    </a:lnTo>
                    <a:lnTo>
                      <a:pt x="10292" y="7443"/>
                    </a:lnTo>
                    <a:lnTo>
                      <a:pt x="10384" y="7198"/>
                    </a:lnTo>
                    <a:lnTo>
                      <a:pt x="10460" y="6938"/>
                    </a:lnTo>
                    <a:lnTo>
                      <a:pt x="10537" y="6693"/>
                    </a:lnTo>
                    <a:lnTo>
                      <a:pt x="10598" y="6432"/>
                    </a:lnTo>
                    <a:lnTo>
                      <a:pt x="10644" y="6172"/>
                    </a:lnTo>
                    <a:lnTo>
                      <a:pt x="10675" y="5896"/>
                    </a:lnTo>
                    <a:lnTo>
                      <a:pt x="10705" y="5621"/>
                    </a:lnTo>
                    <a:lnTo>
                      <a:pt x="10705" y="5345"/>
                    </a:lnTo>
                    <a:lnTo>
                      <a:pt x="10705" y="5069"/>
                    </a:lnTo>
                    <a:lnTo>
                      <a:pt x="10675" y="4809"/>
                    </a:lnTo>
                    <a:lnTo>
                      <a:pt x="10644" y="4533"/>
                    </a:lnTo>
                    <a:lnTo>
                      <a:pt x="10598" y="4273"/>
                    </a:lnTo>
                    <a:lnTo>
                      <a:pt x="10537" y="4013"/>
                    </a:lnTo>
                    <a:lnTo>
                      <a:pt x="10460" y="3768"/>
                    </a:lnTo>
                    <a:lnTo>
                      <a:pt x="10384" y="3507"/>
                    </a:lnTo>
                    <a:lnTo>
                      <a:pt x="10292" y="3262"/>
                    </a:lnTo>
                    <a:lnTo>
                      <a:pt x="10185" y="3033"/>
                    </a:lnTo>
                    <a:lnTo>
                      <a:pt x="10062" y="2803"/>
                    </a:lnTo>
                    <a:lnTo>
                      <a:pt x="9924" y="2573"/>
                    </a:lnTo>
                    <a:lnTo>
                      <a:pt x="9786" y="2359"/>
                    </a:lnTo>
                    <a:lnTo>
                      <a:pt x="9649" y="2144"/>
                    </a:lnTo>
                    <a:lnTo>
                      <a:pt x="9480" y="1945"/>
                    </a:lnTo>
                    <a:lnTo>
                      <a:pt x="9312" y="1746"/>
                    </a:lnTo>
                    <a:lnTo>
                      <a:pt x="9143" y="1562"/>
                    </a:lnTo>
                    <a:lnTo>
                      <a:pt x="8959" y="1394"/>
                    </a:lnTo>
                    <a:lnTo>
                      <a:pt x="8760" y="1225"/>
                    </a:lnTo>
                    <a:lnTo>
                      <a:pt x="8561" y="1057"/>
                    </a:lnTo>
                    <a:lnTo>
                      <a:pt x="8347" y="919"/>
                    </a:lnTo>
                    <a:lnTo>
                      <a:pt x="8132" y="781"/>
                    </a:lnTo>
                    <a:lnTo>
                      <a:pt x="7903" y="643"/>
                    </a:lnTo>
                    <a:lnTo>
                      <a:pt x="7673" y="521"/>
                    </a:lnTo>
                    <a:lnTo>
                      <a:pt x="7443" y="414"/>
                    </a:lnTo>
                    <a:lnTo>
                      <a:pt x="7198" y="322"/>
                    </a:lnTo>
                    <a:lnTo>
                      <a:pt x="6953" y="245"/>
                    </a:lnTo>
                    <a:lnTo>
                      <a:pt x="6693" y="169"/>
                    </a:lnTo>
                    <a:lnTo>
                      <a:pt x="6432" y="107"/>
                    </a:lnTo>
                    <a:lnTo>
                      <a:pt x="6172" y="61"/>
                    </a:lnTo>
                    <a:lnTo>
                      <a:pt x="5896" y="31"/>
                    </a:lnTo>
                    <a:lnTo>
                      <a:pt x="5636" y="0"/>
                    </a:lnTo>
                    <a:close/>
                  </a:path>
                </a:pathLst>
              </a:custGeom>
              <a:solidFill>
                <a:srgbClr val="AA5CF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32"/>
              <p:cNvSpPr/>
              <p:nvPr/>
            </p:nvSpPr>
            <p:spPr>
              <a:xfrm>
                <a:off x="242700" y="1379600"/>
                <a:ext cx="7134200" cy="2525075"/>
              </a:xfrm>
              <a:custGeom>
                <a:rect b="b" l="l" r="r" t="t"/>
                <a:pathLst>
                  <a:path extrusionOk="0" h="101003" w="285368">
                    <a:moveTo>
                      <a:pt x="1" y="0"/>
                    </a:moveTo>
                    <a:lnTo>
                      <a:pt x="552" y="46"/>
                    </a:lnTo>
                    <a:lnTo>
                      <a:pt x="950" y="92"/>
                    </a:lnTo>
                    <a:lnTo>
                      <a:pt x="1425" y="153"/>
                    </a:lnTo>
                    <a:lnTo>
                      <a:pt x="1976" y="260"/>
                    </a:lnTo>
                    <a:lnTo>
                      <a:pt x="2589" y="383"/>
                    </a:lnTo>
                    <a:lnTo>
                      <a:pt x="3263" y="551"/>
                    </a:lnTo>
                    <a:lnTo>
                      <a:pt x="4013" y="766"/>
                    </a:lnTo>
                    <a:lnTo>
                      <a:pt x="4810" y="1026"/>
                    </a:lnTo>
                    <a:lnTo>
                      <a:pt x="5652" y="1332"/>
                    </a:lnTo>
                    <a:lnTo>
                      <a:pt x="6096" y="1501"/>
                    </a:lnTo>
                    <a:lnTo>
                      <a:pt x="6540" y="1685"/>
                    </a:lnTo>
                    <a:lnTo>
                      <a:pt x="7015" y="1899"/>
                    </a:lnTo>
                    <a:lnTo>
                      <a:pt x="7490" y="2113"/>
                    </a:lnTo>
                    <a:lnTo>
                      <a:pt x="7965" y="2343"/>
                    </a:lnTo>
                    <a:lnTo>
                      <a:pt x="8455" y="2604"/>
                    </a:lnTo>
                    <a:lnTo>
                      <a:pt x="8960" y="2864"/>
                    </a:lnTo>
                    <a:lnTo>
                      <a:pt x="9466" y="3155"/>
                    </a:lnTo>
                    <a:lnTo>
                      <a:pt x="9986" y="3461"/>
                    </a:lnTo>
                    <a:lnTo>
                      <a:pt x="10507" y="3783"/>
                    </a:lnTo>
                    <a:lnTo>
                      <a:pt x="11043" y="4135"/>
                    </a:lnTo>
                    <a:lnTo>
                      <a:pt x="11579" y="4503"/>
                    </a:lnTo>
                    <a:lnTo>
                      <a:pt x="12115" y="4885"/>
                    </a:lnTo>
                    <a:lnTo>
                      <a:pt x="12666" y="5299"/>
                    </a:lnTo>
                    <a:lnTo>
                      <a:pt x="13218" y="5728"/>
                    </a:lnTo>
                    <a:lnTo>
                      <a:pt x="13769" y="6172"/>
                    </a:lnTo>
                    <a:lnTo>
                      <a:pt x="14336" y="6647"/>
                    </a:lnTo>
                    <a:lnTo>
                      <a:pt x="14902" y="7152"/>
                    </a:lnTo>
                    <a:lnTo>
                      <a:pt x="15454" y="7673"/>
                    </a:lnTo>
                    <a:lnTo>
                      <a:pt x="16020" y="8224"/>
                    </a:lnTo>
                    <a:lnTo>
                      <a:pt x="16587" y="8791"/>
                    </a:lnTo>
                    <a:lnTo>
                      <a:pt x="17169" y="9388"/>
                    </a:lnTo>
                    <a:lnTo>
                      <a:pt x="17736" y="10016"/>
                    </a:lnTo>
                    <a:lnTo>
                      <a:pt x="18302" y="10675"/>
                    </a:lnTo>
                    <a:lnTo>
                      <a:pt x="18869" y="11348"/>
                    </a:lnTo>
                    <a:lnTo>
                      <a:pt x="19436" y="12068"/>
                    </a:lnTo>
                    <a:lnTo>
                      <a:pt x="19987" y="12803"/>
                    </a:lnTo>
                    <a:lnTo>
                      <a:pt x="20554" y="13569"/>
                    </a:lnTo>
                    <a:lnTo>
                      <a:pt x="21105" y="14365"/>
                    </a:lnTo>
                    <a:lnTo>
                      <a:pt x="21672" y="15193"/>
                    </a:lnTo>
                    <a:lnTo>
                      <a:pt x="22223" y="16050"/>
                    </a:lnTo>
                    <a:lnTo>
                      <a:pt x="22759" y="16954"/>
                    </a:lnTo>
                    <a:lnTo>
                      <a:pt x="23295" y="17873"/>
                    </a:lnTo>
                    <a:lnTo>
                      <a:pt x="23831" y="18837"/>
                    </a:lnTo>
                    <a:lnTo>
                      <a:pt x="24367" y="19818"/>
                    </a:lnTo>
                    <a:lnTo>
                      <a:pt x="24888" y="20844"/>
                    </a:lnTo>
                    <a:lnTo>
                      <a:pt x="25409" y="21916"/>
                    </a:lnTo>
                    <a:lnTo>
                      <a:pt x="25914" y="23003"/>
                    </a:lnTo>
                    <a:lnTo>
                      <a:pt x="26404" y="24136"/>
                    </a:lnTo>
                    <a:lnTo>
                      <a:pt x="26894" y="25300"/>
                    </a:lnTo>
                    <a:lnTo>
                      <a:pt x="27384" y="26464"/>
                    </a:lnTo>
                    <a:lnTo>
                      <a:pt x="27905" y="27567"/>
                    </a:lnTo>
                    <a:lnTo>
                      <a:pt x="28410" y="28608"/>
                    </a:lnTo>
                    <a:lnTo>
                      <a:pt x="28946" y="29589"/>
                    </a:lnTo>
                    <a:lnTo>
                      <a:pt x="29498" y="30538"/>
                    </a:lnTo>
                    <a:lnTo>
                      <a:pt x="30049" y="31426"/>
                    </a:lnTo>
                    <a:lnTo>
                      <a:pt x="30616" y="32269"/>
                    </a:lnTo>
                    <a:lnTo>
                      <a:pt x="31198" y="33065"/>
                    </a:lnTo>
                    <a:lnTo>
                      <a:pt x="31780" y="33816"/>
                    </a:lnTo>
                    <a:lnTo>
                      <a:pt x="32377" y="34520"/>
                    </a:lnTo>
                    <a:lnTo>
                      <a:pt x="32990" y="35194"/>
                    </a:lnTo>
                    <a:lnTo>
                      <a:pt x="33602" y="35837"/>
                    </a:lnTo>
                    <a:lnTo>
                      <a:pt x="34230" y="36434"/>
                    </a:lnTo>
                    <a:lnTo>
                      <a:pt x="34858" y="37001"/>
                    </a:lnTo>
                    <a:lnTo>
                      <a:pt x="35501" y="37537"/>
                    </a:lnTo>
                    <a:lnTo>
                      <a:pt x="36160" y="38043"/>
                    </a:lnTo>
                    <a:lnTo>
                      <a:pt x="36818" y="38517"/>
                    </a:lnTo>
                    <a:lnTo>
                      <a:pt x="37477" y="38977"/>
                    </a:lnTo>
                    <a:lnTo>
                      <a:pt x="38151" y="39406"/>
                    </a:lnTo>
                    <a:lnTo>
                      <a:pt x="38825" y="39819"/>
                    </a:lnTo>
                    <a:lnTo>
                      <a:pt x="39499" y="40202"/>
                    </a:lnTo>
                    <a:lnTo>
                      <a:pt x="40172" y="40585"/>
                    </a:lnTo>
                    <a:lnTo>
                      <a:pt x="40862" y="40937"/>
                    </a:lnTo>
                    <a:lnTo>
                      <a:pt x="41566" y="41289"/>
                    </a:lnTo>
                    <a:lnTo>
                      <a:pt x="42255" y="41626"/>
                    </a:lnTo>
                    <a:lnTo>
                      <a:pt x="42960" y="41963"/>
                    </a:lnTo>
                    <a:lnTo>
                      <a:pt x="44353" y="42591"/>
                    </a:lnTo>
                    <a:lnTo>
                      <a:pt x="45762" y="43234"/>
                    </a:lnTo>
                    <a:lnTo>
                      <a:pt x="47171" y="43862"/>
                    </a:lnTo>
                    <a:lnTo>
                      <a:pt x="48580" y="44521"/>
                    </a:lnTo>
                    <a:lnTo>
                      <a:pt x="49285" y="44873"/>
                    </a:lnTo>
                    <a:lnTo>
                      <a:pt x="49989" y="45225"/>
                    </a:lnTo>
                    <a:lnTo>
                      <a:pt x="50694" y="45593"/>
                    </a:lnTo>
                    <a:lnTo>
                      <a:pt x="51383" y="45976"/>
                    </a:lnTo>
                    <a:lnTo>
                      <a:pt x="52088" y="46374"/>
                    </a:lnTo>
                    <a:lnTo>
                      <a:pt x="52777" y="46803"/>
                    </a:lnTo>
                    <a:lnTo>
                      <a:pt x="53466" y="47247"/>
                    </a:lnTo>
                    <a:lnTo>
                      <a:pt x="54140" y="47722"/>
                    </a:lnTo>
                    <a:lnTo>
                      <a:pt x="54829" y="48212"/>
                    </a:lnTo>
                    <a:lnTo>
                      <a:pt x="55503" y="48732"/>
                    </a:lnTo>
                    <a:lnTo>
                      <a:pt x="56161" y="49284"/>
                    </a:lnTo>
                    <a:lnTo>
                      <a:pt x="56835" y="49881"/>
                    </a:lnTo>
                    <a:lnTo>
                      <a:pt x="57479" y="50494"/>
                    </a:lnTo>
                    <a:lnTo>
                      <a:pt x="58137" y="51152"/>
                    </a:lnTo>
                    <a:lnTo>
                      <a:pt x="58780" y="51841"/>
                    </a:lnTo>
                    <a:lnTo>
                      <a:pt x="59408" y="52592"/>
                    </a:lnTo>
                    <a:lnTo>
                      <a:pt x="60036" y="53358"/>
                    </a:lnTo>
                    <a:lnTo>
                      <a:pt x="60649" y="54185"/>
                    </a:lnTo>
                    <a:lnTo>
                      <a:pt x="61261" y="55058"/>
                    </a:lnTo>
                    <a:lnTo>
                      <a:pt x="61859" y="55976"/>
                    </a:lnTo>
                    <a:lnTo>
                      <a:pt x="62441" y="56941"/>
                    </a:lnTo>
                    <a:lnTo>
                      <a:pt x="63023" y="57967"/>
                    </a:lnTo>
                    <a:lnTo>
                      <a:pt x="63589" y="59039"/>
                    </a:lnTo>
                    <a:lnTo>
                      <a:pt x="64141" y="60173"/>
                    </a:lnTo>
                    <a:lnTo>
                      <a:pt x="64692" y="61367"/>
                    </a:lnTo>
                    <a:lnTo>
                      <a:pt x="65213" y="62623"/>
                    </a:lnTo>
                    <a:lnTo>
                      <a:pt x="65733" y="63940"/>
                    </a:lnTo>
                    <a:lnTo>
                      <a:pt x="66239" y="65319"/>
                    </a:lnTo>
                    <a:lnTo>
                      <a:pt x="66729" y="66774"/>
                    </a:lnTo>
                    <a:lnTo>
                      <a:pt x="67204" y="68290"/>
                    </a:lnTo>
                    <a:lnTo>
                      <a:pt x="67678" y="69821"/>
                    </a:lnTo>
                    <a:lnTo>
                      <a:pt x="68138" y="71291"/>
                    </a:lnTo>
                    <a:lnTo>
                      <a:pt x="68613" y="72731"/>
                    </a:lnTo>
                    <a:lnTo>
                      <a:pt x="69072" y="74109"/>
                    </a:lnTo>
                    <a:lnTo>
                      <a:pt x="69532" y="75457"/>
                    </a:lnTo>
                    <a:lnTo>
                      <a:pt x="69991" y="76744"/>
                    </a:lnTo>
                    <a:lnTo>
                      <a:pt x="70435" y="77999"/>
                    </a:lnTo>
                    <a:lnTo>
                      <a:pt x="70895" y="79209"/>
                    </a:lnTo>
                    <a:lnTo>
                      <a:pt x="71339" y="80373"/>
                    </a:lnTo>
                    <a:lnTo>
                      <a:pt x="71783" y="81491"/>
                    </a:lnTo>
                    <a:lnTo>
                      <a:pt x="72212" y="82563"/>
                    </a:lnTo>
                    <a:lnTo>
                      <a:pt x="72656" y="83605"/>
                    </a:lnTo>
                    <a:lnTo>
                      <a:pt x="73085" y="84616"/>
                    </a:lnTo>
                    <a:lnTo>
                      <a:pt x="73513" y="85565"/>
                    </a:lnTo>
                    <a:lnTo>
                      <a:pt x="73927" y="86499"/>
                    </a:lnTo>
                    <a:lnTo>
                      <a:pt x="74356" y="87372"/>
                    </a:lnTo>
                    <a:lnTo>
                      <a:pt x="74754" y="88230"/>
                    </a:lnTo>
                    <a:lnTo>
                      <a:pt x="75168" y="89042"/>
                    </a:lnTo>
                    <a:lnTo>
                      <a:pt x="75566" y="89823"/>
                    </a:lnTo>
                    <a:lnTo>
                      <a:pt x="75964" y="90558"/>
                    </a:lnTo>
                    <a:lnTo>
                      <a:pt x="76362" y="91262"/>
                    </a:lnTo>
                    <a:lnTo>
                      <a:pt x="76745" y="91936"/>
                    </a:lnTo>
                    <a:lnTo>
                      <a:pt x="77128" y="92595"/>
                    </a:lnTo>
                    <a:lnTo>
                      <a:pt x="77511" y="93207"/>
                    </a:lnTo>
                    <a:lnTo>
                      <a:pt x="77878" y="93789"/>
                    </a:lnTo>
                    <a:lnTo>
                      <a:pt x="78231" y="94341"/>
                    </a:lnTo>
                    <a:lnTo>
                      <a:pt x="78598" y="94861"/>
                    </a:lnTo>
                    <a:lnTo>
                      <a:pt x="78950" y="95351"/>
                    </a:lnTo>
                    <a:lnTo>
                      <a:pt x="79287" y="95826"/>
                    </a:lnTo>
                    <a:lnTo>
                      <a:pt x="79624" y="96270"/>
                    </a:lnTo>
                    <a:lnTo>
                      <a:pt x="79946" y="96684"/>
                    </a:lnTo>
                    <a:lnTo>
                      <a:pt x="80267" y="97067"/>
                    </a:lnTo>
                    <a:lnTo>
                      <a:pt x="80589" y="97434"/>
                    </a:lnTo>
                    <a:lnTo>
                      <a:pt x="80895" y="97786"/>
                    </a:lnTo>
                    <a:lnTo>
                      <a:pt x="81202" y="98108"/>
                    </a:lnTo>
                    <a:lnTo>
                      <a:pt x="81493" y="98399"/>
                    </a:lnTo>
                    <a:lnTo>
                      <a:pt x="81768" y="98675"/>
                    </a:lnTo>
                    <a:lnTo>
                      <a:pt x="82044" y="98935"/>
                    </a:lnTo>
                    <a:lnTo>
                      <a:pt x="82580" y="99395"/>
                    </a:lnTo>
                    <a:lnTo>
                      <a:pt x="83070" y="99777"/>
                    </a:lnTo>
                    <a:lnTo>
                      <a:pt x="83514" y="100099"/>
                    </a:lnTo>
                    <a:lnTo>
                      <a:pt x="83943" y="100344"/>
                    </a:lnTo>
                    <a:lnTo>
                      <a:pt x="84326" y="100558"/>
                    </a:lnTo>
                    <a:lnTo>
                      <a:pt x="84663" y="100712"/>
                    </a:lnTo>
                    <a:lnTo>
                      <a:pt x="84954" y="100834"/>
                    </a:lnTo>
                    <a:lnTo>
                      <a:pt x="85214" y="100911"/>
                    </a:lnTo>
                    <a:lnTo>
                      <a:pt x="85429" y="100957"/>
                    </a:lnTo>
                    <a:lnTo>
                      <a:pt x="85597" y="100987"/>
                    </a:lnTo>
                    <a:lnTo>
                      <a:pt x="85720" y="101003"/>
                    </a:lnTo>
                    <a:lnTo>
                      <a:pt x="199649" y="101003"/>
                    </a:lnTo>
                    <a:lnTo>
                      <a:pt x="199772" y="100987"/>
                    </a:lnTo>
                    <a:lnTo>
                      <a:pt x="199940" y="100957"/>
                    </a:lnTo>
                    <a:lnTo>
                      <a:pt x="200154" y="100911"/>
                    </a:lnTo>
                    <a:lnTo>
                      <a:pt x="200415" y="100834"/>
                    </a:lnTo>
                    <a:lnTo>
                      <a:pt x="200706" y="100712"/>
                    </a:lnTo>
                    <a:lnTo>
                      <a:pt x="201058" y="100558"/>
                    </a:lnTo>
                    <a:lnTo>
                      <a:pt x="201426" y="100344"/>
                    </a:lnTo>
                    <a:lnTo>
                      <a:pt x="201854" y="100099"/>
                    </a:lnTo>
                    <a:lnTo>
                      <a:pt x="202299" y="99777"/>
                    </a:lnTo>
                    <a:lnTo>
                      <a:pt x="202804" y="99395"/>
                    </a:lnTo>
                    <a:lnTo>
                      <a:pt x="203325" y="98935"/>
                    </a:lnTo>
                    <a:lnTo>
                      <a:pt x="203600" y="98675"/>
                    </a:lnTo>
                    <a:lnTo>
                      <a:pt x="203876" y="98399"/>
                    </a:lnTo>
                    <a:lnTo>
                      <a:pt x="204167" y="98108"/>
                    </a:lnTo>
                    <a:lnTo>
                      <a:pt x="204473" y="97786"/>
                    </a:lnTo>
                    <a:lnTo>
                      <a:pt x="204780" y="97434"/>
                    </a:lnTo>
                    <a:lnTo>
                      <a:pt x="205101" y="97067"/>
                    </a:lnTo>
                    <a:lnTo>
                      <a:pt x="205423" y="96684"/>
                    </a:lnTo>
                    <a:lnTo>
                      <a:pt x="205744" y="96270"/>
                    </a:lnTo>
                    <a:lnTo>
                      <a:pt x="206081" y="95826"/>
                    </a:lnTo>
                    <a:lnTo>
                      <a:pt x="206434" y="95351"/>
                    </a:lnTo>
                    <a:lnTo>
                      <a:pt x="206771" y="94861"/>
                    </a:lnTo>
                    <a:lnTo>
                      <a:pt x="207138" y="94341"/>
                    </a:lnTo>
                    <a:lnTo>
                      <a:pt x="207490" y="93789"/>
                    </a:lnTo>
                    <a:lnTo>
                      <a:pt x="207873" y="93207"/>
                    </a:lnTo>
                    <a:lnTo>
                      <a:pt x="208241" y="92595"/>
                    </a:lnTo>
                    <a:lnTo>
                      <a:pt x="208624" y="91936"/>
                    </a:lnTo>
                    <a:lnTo>
                      <a:pt x="209007" y="91262"/>
                    </a:lnTo>
                    <a:lnTo>
                      <a:pt x="209405" y="90558"/>
                    </a:lnTo>
                    <a:lnTo>
                      <a:pt x="209803" y="89823"/>
                    </a:lnTo>
                    <a:lnTo>
                      <a:pt x="210201" y="89042"/>
                    </a:lnTo>
                    <a:lnTo>
                      <a:pt x="210615" y="88230"/>
                    </a:lnTo>
                    <a:lnTo>
                      <a:pt x="211028" y="87372"/>
                    </a:lnTo>
                    <a:lnTo>
                      <a:pt x="211442" y="86499"/>
                    </a:lnTo>
                    <a:lnTo>
                      <a:pt x="211855" y="85565"/>
                    </a:lnTo>
                    <a:lnTo>
                      <a:pt x="212284" y="84616"/>
                    </a:lnTo>
                    <a:lnTo>
                      <a:pt x="212713" y="83605"/>
                    </a:lnTo>
                    <a:lnTo>
                      <a:pt x="213157" y="82563"/>
                    </a:lnTo>
                    <a:lnTo>
                      <a:pt x="213601" y="81491"/>
                    </a:lnTo>
                    <a:lnTo>
                      <a:pt x="214030" y="80373"/>
                    </a:lnTo>
                    <a:lnTo>
                      <a:pt x="214489" y="79209"/>
                    </a:lnTo>
                    <a:lnTo>
                      <a:pt x="214934" y="77999"/>
                    </a:lnTo>
                    <a:lnTo>
                      <a:pt x="215378" y="76744"/>
                    </a:lnTo>
                    <a:lnTo>
                      <a:pt x="215837" y="75457"/>
                    </a:lnTo>
                    <a:lnTo>
                      <a:pt x="216297" y="74109"/>
                    </a:lnTo>
                    <a:lnTo>
                      <a:pt x="216756" y="72731"/>
                    </a:lnTo>
                    <a:lnTo>
                      <a:pt x="217231" y="71291"/>
                    </a:lnTo>
                    <a:lnTo>
                      <a:pt x="217690" y="69821"/>
                    </a:lnTo>
                    <a:lnTo>
                      <a:pt x="218165" y="68290"/>
                    </a:lnTo>
                    <a:lnTo>
                      <a:pt x="218640" y="66774"/>
                    </a:lnTo>
                    <a:lnTo>
                      <a:pt x="219130" y="65319"/>
                    </a:lnTo>
                    <a:lnTo>
                      <a:pt x="219635" y="63940"/>
                    </a:lnTo>
                    <a:lnTo>
                      <a:pt x="220156" y="62623"/>
                    </a:lnTo>
                    <a:lnTo>
                      <a:pt x="220692" y="61367"/>
                    </a:lnTo>
                    <a:lnTo>
                      <a:pt x="221228" y="60173"/>
                    </a:lnTo>
                    <a:lnTo>
                      <a:pt x="221779" y="59039"/>
                    </a:lnTo>
                    <a:lnTo>
                      <a:pt x="222346" y="57967"/>
                    </a:lnTo>
                    <a:lnTo>
                      <a:pt x="222928" y="56941"/>
                    </a:lnTo>
                    <a:lnTo>
                      <a:pt x="223510" y="55976"/>
                    </a:lnTo>
                    <a:lnTo>
                      <a:pt x="224107" y="55058"/>
                    </a:lnTo>
                    <a:lnTo>
                      <a:pt x="224720" y="54185"/>
                    </a:lnTo>
                    <a:lnTo>
                      <a:pt x="225333" y="53358"/>
                    </a:lnTo>
                    <a:lnTo>
                      <a:pt x="225960" y="52592"/>
                    </a:lnTo>
                    <a:lnTo>
                      <a:pt x="226588" y="51841"/>
                    </a:lnTo>
                    <a:lnTo>
                      <a:pt x="227232" y="51152"/>
                    </a:lnTo>
                    <a:lnTo>
                      <a:pt x="227890" y="50494"/>
                    </a:lnTo>
                    <a:lnTo>
                      <a:pt x="228549" y="49881"/>
                    </a:lnTo>
                    <a:lnTo>
                      <a:pt x="229207" y="49284"/>
                    </a:lnTo>
                    <a:lnTo>
                      <a:pt x="229866" y="48732"/>
                    </a:lnTo>
                    <a:lnTo>
                      <a:pt x="230540" y="48212"/>
                    </a:lnTo>
                    <a:lnTo>
                      <a:pt x="231229" y="47722"/>
                    </a:lnTo>
                    <a:lnTo>
                      <a:pt x="231903" y="47247"/>
                    </a:lnTo>
                    <a:lnTo>
                      <a:pt x="232592" y="46803"/>
                    </a:lnTo>
                    <a:lnTo>
                      <a:pt x="233281" y="46374"/>
                    </a:lnTo>
                    <a:lnTo>
                      <a:pt x="233986" y="45976"/>
                    </a:lnTo>
                    <a:lnTo>
                      <a:pt x="234675" y="45593"/>
                    </a:lnTo>
                    <a:lnTo>
                      <a:pt x="235379" y="45225"/>
                    </a:lnTo>
                    <a:lnTo>
                      <a:pt x="236084" y="44873"/>
                    </a:lnTo>
                    <a:lnTo>
                      <a:pt x="236788" y="44521"/>
                    </a:lnTo>
                    <a:lnTo>
                      <a:pt x="238197" y="43862"/>
                    </a:lnTo>
                    <a:lnTo>
                      <a:pt x="239606" y="43234"/>
                    </a:lnTo>
                    <a:lnTo>
                      <a:pt x="241015" y="42591"/>
                    </a:lnTo>
                    <a:lnTo>
                      <a:pt x="242424" y="41963"/>
                    </a:lnTo>
                    <a:lnTo>
                      <a:pt x="243113" y="41626"/>
                    </a:lnTo>
                    <a:lnTo>
                      <a:pt x="243818" y="41289"/>
                    </a:lnTo>
                    <a:lnTo>
                      <a:pt x="244507" y="40937"/>
                    </a:lnTo>
                    <a:lnTo>
                      <a:pt x="245196" y="40585"/>
                    </a:lnTo>
                    <a:lnTo>
                      <a:pt x="245870" y="40202"/>
                    </a:lnTo>
                    <a:lnTo>
                      <a:pt x="246559" y="39819"/>
                    </a:lnTo>
                    <a:lnTo>
                      <a:pt x="247233" y="39406"/>
                    </a:lnTo>
                    <a:lnTo>
                      <a:pt x="247892" y="38977"/>
                    </a:lnTo>
                    <a:lnTo>
                      <a:pt x="248566" y="38517"/>
                    </a:lnTo>
                    <a:lnTo>
                      <a:pt x="249209" y="38043"/>
                    </a:lnTo>
                    <a:lnTo>
                      <a:pt x="249867" y="37537"/>
                    </a:lnTo>
                    <a:lnTo>
                      <a:pt x="250511" y="37001"/>
                    </a:lnTo>
                    <a:lnTo>
                      <a:pt x="251139" y="36434"/>
                    </a:lnTo>
                    <a:lnTo>
                      <a:pt x="251766" y="35837"/>
                    </a:lnTo>
                    <a:lnTo>
                      <a:pt x="252379" y="35194"/>
                    </a:lnTo>
                    <a:lnTo>
                      <a:pt x="252992" y="34520"/>
                    </a:lnTo>
                    <a:lnTo>
                      <a:pt x="253589" y="33816"/>
                    </a:lnTo>
                    <a:lnTo>
                      <a:pt x="254171" y="33065"/>
                    </a:lnTo>
                    <a:lnTo>
                      <a:pt x="254753" y="32269"/>
                    </a:lnTo>
                    <a:lnTo>
                      <a:pt x="255320" y="31426"/>
                    </a:lnTo>
                    <a:lnTo>
                      <a:pt x="255871" y="30538"/>
                    </a:lnTo>
                    <a:lnTo>
                      <a:pt x="256422" y="29589"/>
                    </a:lnTo>
                    <a:lnTo>
                      <a:pt x="256958" y="28608"/>
                    </a:lnTo>
                    <a:lnTo>
                      <a:pt x="257479" y="27567"/>
                    </a:lnTo>
                    <a:lnTo>
                      <a:pt x="257984" y="26464"/>
                    </a:lnTo>
                    <a:lnTo>
                      <a:pt x="258475" y="25300"/>
                    </a:lnTo>
                    <a:lnTo>
                      <a:pt x="258965" y="24136"/>
                    </a:lnTo>
                    <a:lnTo>
                      <a:pt x="259455" y="23003"/>
                    </a:lnTo>
                    <a:lnTo>
                      <a:pt x="259960" y="21916"/>
                    </a:lnTo>
                    <a:lnTo>
                      <a:pt x="260481" y="20844"/>
                    </a:lnTo>
                    <a:lnTo>
                      <a:pt x="261002" y="19818"/>
                    </a:lnTo>
                    <a:lnTo>
                      <a:pt x="261538" y="18837"/>
                    </a:lnTo>
                    <a:lnTo>
                      <a:pt x="262074" y="17873"/>
                    </a:lnTo>
                    <a:lnTo>
                      <a:pt x="262610" y="16954"/>
                    </a:lnTo>
                    <a:lnTo>
                      <a:pt x="263161" y="16050"/>
                    </a:lnTo>
                    <a:lnTo>
                      <a:pt x="263712" y="15193"/>
                    </a:lnTo>
                    <a:lnTo>
                      <a:pt x="264264" y="14365"/>
                    </a:lnTo>
                    <a:lnTo>
                      <a:pt x="264815" y="13569"/>
                    </a:lnTo>
                    <a:lnTo>
                      <a:pt x="265382" y="12803"/>
                    </a:lnTo>
                    <a:lnTo>
                      <a:pt x="265948" y="12068"/>
                    </a:lnTo>
                    <a:lnTo>
                      <a:pt x="266500" y="11348"/>
                    </a:lnTo>
                    <a:lnTo>
                      <a:pt x="267066" y="10675"/>
                    </a:lnTo>
                    <a:lnTo>
                      <a:pt x="267648" y="10016"/>
                    </a:lnTo>
                    <a:lnTo>
                      <a:pt x="268215" y="9388"/>
                    </a:lnTo>
                    <a:lnTo>
                      <a:pt x="268782" y="8791"/>
                    </a:lnTo>
                    <a:lnTo>
                      <a:pt x="269348" y="8224"/>
                    </a:lnTo>
                    <a:lnTo>
                      <a:pt x="269915" y="7673"/>
                    </a:lnTo>
                    <a:lnTo>
                      <a:pt x="270466" y="7152"/>
                    </a:lnTo>
                    <a:lnTo>
                      <a:pt x="271033" y="6647"/>
                    </a:lnTo>
                    <a:lnTo>
                      <a:pt x="271600" y="6172"/>
                    </a:lnTo>
                    <a:lnTo>
                      <a:pt x="272151" y="5728"/>
                    </a:lnTo>
                    <a:lnTo>
                      <a:pt x="272702" y="5299"/>
                    </a:lnTo>
                    <a:lnTo>
                      <a:pt x="273254" y="4885"/>
                    </a:lnTo>
                    <a:lnTo>
                      <a:pt x="273790" y="4503"/>
                    </a:lnTo>
                    <a:lnTo>
                      <a:pt x="274326" y="4135"/>
                    </a:lnTo>
                    <a:lnTo>
                      <a:pt x="274862" y="3783"/>
                    </a:lnTo>
                    <a:lnTo>
                      <a:pt x="275382" y="3461"/>
                    </a:lnTo>
                    <a:lnTo>
                      <a:pt x="275903" y="3155"/>
                    </a:lnTo>
                    <a:lnTo>
                      <a:pt x="276409" y="2864"/>
                    </a:lnTo>
                    <a:lnTo>
                      <a:pt x="276914" y="2604"/>
                    </a:lnTo>
                    <a:lnTo>
                      <a:pt x="277404" y="2343"/>
                    </a:lnTo>
                    <a:lnTo>
                      <a:pt x="277894" y="2113"/>
                    </a:lnTo>
                    <a:lnTo>
                      <a:pt x="278369" y="1899"/>
                    </a:lnTo>
                    <a:lnTo>
                      <a:pt x="278828" y="1685"/>
                    </a:lnTo>
                    <a:lnTo>
                      <a:pt x="279272" y="1501"/>
                    </a:lnTo>
                    <a:lnTo>
                      <a:pt x="279717" y="1332"/>
                    </a:lnTo>
                    <a:lnTo>
                      <a:pt x="280574" y="1026"/>
                    </a:lnTo>
                    <a:lnTo>
                      <a:pt x="281371" y="766"/>
                    </a:lnTo>
                    <a:lnTo>
                      <a:pt x="282106" y="551"/>
                    </a:lnTo>
                    <a:lnTo>
                      <a:pt x="282780" y="383"/>
                    </a:lnTo>
                    <a:lnTo>
                      <a:pt x="283408" y="260"/>
                    </a:lnTo>
                    <a:lnTo>
                      <a:pt x="283944" y="153"/>
                    </a:lnTo>
                    <a:lnTo>
                      <a:pt x="284418" y="92"/>
                    </a:lnTo>
                    <a:lnTo>
                      <a:pt x="284817" y="46"/>
                    </a:lnTo>
                    <a:lnTo>
                      <a:pt x="285368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32"/>
              <p:cNvSpPr/>
              <p:nvPr/>
            </p:nvSpPr>
            <p:spPr>
              <a:xfrm>
                <a:off x="1514250" y="2358600"/>
                <a:ext cx="778025" cy="778025"/>
              </a:xfrm>
              <a:custGeom>
                <a:rect b="b" l="l" r="r" t="t"/>
                <a:pathLst>
                  <a:path extrusionOk="0" h="31121" w="31121">
                    <a:moveTo>
                      <a:pt x="15561" y="1"/>
                    </a:moveTo>
                    <a:lnTo>
                      <a:pt x="15147" y="16"/>
                    </a:lnTo>
                    <a:lnTo>
                      <a:pt x="14749" y="31"/>
                    </a:lnTo>
                    <a:lnTo>
                      <a:pt x="14351" y="46"/>
                    </a:lnTo>
                    <a:lnTo>
                      <a:pt x="13968" y="92"/>
                    </a:lnTo>
                    <a:lnTo>
                      <a:pt x="13570" y="123"/>
                    </a:lnTo>
                    <a:lnTo>
                      <a:pt x="13187" y="184"/>
                    </a:lnTo>
                    <a:lnTo>
                      <a:pt x="12804" y="246"/>
                    </a:lnTo>
                    <a:lnTo>
                      <a:pt x="12421" y="322"/>
                    </a:lnTo>
                    <a:lnTo>
                      <a:pt x="12038" y="399"/>
                    </a:lnTo>
                    <a:lnTo>
                      <a:pt x="11671" y="491"/>
                    </a:lnTo>
                    <a:lnTo>
                      <a:pt x="11303" y="598"/>
                    </a:lnTo>
                    <a:lnTo>
                      <a:pt x="10935" y="705"/>
                    </a:lnTo>
                    <a:lnTo>
                      <a:pt x="10568" y="828"/>
                    </a:lnTo>
                    <a:lnTo>
                      <a:pt x="10200" y="950"/>
                    </a:lnTo>
                    <a:lnTo>
                      <a:pt x="9848" y="1088"/>
                    </a:lnTo>
                    <a:lnTo>
                      <a:pt x="9496" y="1226"/>
                    </a:lnTo>
                    <a:lnTo>
                      <a:pt x="9159" y="1379"/>
                    </a:lnTo>
                    <a:lnTo>
                      <a:pt x="8807" y="1532"/>
                    </a:lnTo>
                    <a:lnTo>
                      <a:pt x="8133" y="1884"/>
                    </a:lnTo>
                    <a:lnTo>
                      <a:pt x="7489" y="2252"/>
                    </a:lnTo>
                    <a:lnTo>
                      <a:pt x="6862" y="2665"/>
                    </a:lnTo>
                    <a:lnTo>
                      <a:pt x="6249" y="3094"/>
                    </a:lnTo>
                    <a:lnTo>
                      <a:pt x="5652" y="3554"/>
                    </a:lnTo>
                    <a:lnTo>
                      <a:pt x="5100" y="4044"/>
                    </a:lnTo>
                    <a:lnTo>
                      <a:pt x="4549" y="4564"/>
                    </a:lnTo>
                    <a:lnTo>
                      <a:pt x="4044" y="5100"/>
                    </a:lnTo>
                    <a:lnTo>
                      <a:pt x="3553" y="5667"/>
                    </a:lnTo>
                    <a:lnTo>
                      <a:pt x="3094" y="6249"/>
                    </a:lnTo>
                    <a:lnTo>
                      <a:pt x="2650" y="6862"/>
                    </a:lnTo>
                    <a:lnTo>
                      <a:pt x="2252" y="7490"/>
                    </a:lnTo>
                    <a:lnTo>
                      <a:pt x="1869" y="8148"/>
                    </a:lnTo>
                    <a:lnTo>
                      <a:pt x="1532" y="8822"/>
                    </a:lnTo>
                    <a:lnTo>
                      <a:pt x="1363" y="9159"/>
                    </a:lnTo>
                    <a:lnTo>
                      <a:pt x="1226" y="9511"/>
                    </a:lnTo>
                    <a:lnTo>
                      <a:pt x="1072" y="9863"/>
                    </a:lnTo>
                    <a:lnTo>
                      <a:pt x="935" y="10216"/>
                    </a:lnTo>
                    <a:lnTo>
                      <a:pt x="812" y="10568"/>
                    </a:lnTo>
                    <a:lnTo>
                      <a:pt x="690" y="10935"/>
                    </a:lnTo>
                    <a:lnTo>
                      <a:pt x="582" y="11303"/>
                    </a:lnTo>
                    <a:lnTo>
                      <a:pt x="490" y="11671"/>
                    </a:lnTo>
                    <a:lnTo>
                      <a:pt x="399" y="12053"/>
                    </a:lnTo>
                    <a:lnTo>
                      <a:pt x="307" y="12436"/>
                    </a:lnTo>
                    <a:lnTo>
                      <a:pt x="245" y="12804"/>
                    </a:lnTo>
                    <a:lnTo>
                      <a:pt x="169" y="13202"/>
                    </a:lnTo>
                    <a:lnTo>
                      <a:pt x="123" y="13585"/>
                    </a:lnTo>
                    <a:lnTo>
                      <a:pt x="77" y="13968"/>
                    </a:lnTo>
                    <a:lnTo>
                      <a:pt x="46" y="14366"/>
                    </a:lnTo>
                    <a:lnTo>
                      <a:pt x="16" y="14764"/>
                    </a:lnTo>
                    <a:lnTo>
                      <a:pt x="0" y="15162"/>
                    </a:lnTo>
                    <a:lnTo>
                      <a:pt x="0" y="15561"/>
                    </a:lnTo>
                    <a:lnTo>
                      <a:pt x="0" y="15959"/>
                    </a:lnTo>
                    <a:lnTo>
                      <a:pt x="16" y="16372"/>
                    </a:lnTo>
                    <a:lnTo>
                      <a:pt x="46" y="16755"/>
                    </a:lnTo>
                    <a:lnTo>
                      <a:pt x="77" y="17153"/>
                    </a:lnTo>
                    <a:lnTo>
                      <a:pt x="123" y="17552"/>
                    </a:lnTo>
                    <a:lnTo>
                      <a:pt x="169" y="17934"/>
                    </a:lnTo>
                    <a:lnTo>
                      <a:pt x="245" y="18317"/>
                    </a:lnTo>
                    <a:lnTo>
                      <a:pt x="307" y="18700"/>
                    </a:lnTo>
                    <a:lnTo>
                      <a:pt x="399" y="19083"/>
                    </a:lnTo>
                    <a:lnTo>
                      <a:pt x="490" y="19451"/>
                    </a:lnTo>
                    <a:lnTo>
                      <a:pt x="582" y="19818"/>
                    </a:lnTo>
                    <a:lnTo>
                      <a:pt x="690" y="20186"/>
                    </a:lnTo>
                    <a:lnTo>
                      <a:pt x="812" y="20553"/>
                    </a:lnTo>
                    <a:lnTo>
                      <a:pt x="935" y="20921"/>
                    </a:lnTo>
                    <a:lnTo>
                      <a:pt x="1072" y="21273"/>
                    </a:lnTo>
                    <a:lnTo>
                      <a:pt x="1226" y="21625"/>
                    </a:lnTo>
                    <a:lnTo>
                      <a:pt x="1363" y="21962"/>
                    </a:lnTo>
                    <a:lnTo>
                      <a:pt x="1532" y="22315"/>
                    </a:lnTo>
                    <a:lnTo>
                      <a:pt x="1869" y="22988"/>
                    </a:lnTo>
                    <a:lnTo>
                      <a:pt x="2252" y="23632"/>
                    </a:lnTo>
                    <a:lnTo>
                      <a:pt x="2650" y="24260"/>
                    </a:lnTo>
                    <a:lnTo>
                      <a:pt x="3094" y="24872"/>
                    </a:lnTo>
                    <a:lnTo>
                      <a:pt x="3553" y="25454"/>
                    </a:lnTo>
                    <a:lnTo>
                      <a:pt x="4044" y="26021"/>
                    </a:lnTo>
                    <a:lnTo>
                      <a:pt x="4549" y="26572"/>
                    </a:lnTo>
                    <a:lnTo>
                      <a:pt x="5100" y="27077"/>
                    </a:lnTo>
                    <a:lnTo>
                      <a:pt x="5652" y="27568"/>
                    </a:lnTo>
                    <a:lnTo>
                      <a:pt x="6249" y="28027"/>
                    </a:lnTo>
                    <a:lnTo>
                      <a:pt x="6862" y="28471"/>
                    </a:lnTo>
                    <a:lnTo>
                      <a:pt x="7489" y="28869"/>
                    </a:lnTo>
                    <a:lnTo>
                      <a:pt x="8133" y="29252"/>
                    </a:lnTo>
                    <a:lnTo>
                      <a:pt x="8807" y="29589"/>
                    </a:lnTo>
                    <a:lnTo>
                      <a:pt x="9159" y="29742"/>
                    </a:lnTo>
                    <a:lnTo>
                      <a:pt x="9496" y="29895"/>
                    </a:lnTo>
                    <a:lnTo>
                      <a:pt x="9848" y="30049"/>
                    </a:lnTo>
                    <a:lnTo>
                      <a:pt x="10200" y="30186"/>
                    </a:lnTo>
                    <a:lnTo>
                      <a:pt x="10568" y="30309"/>
                    </a:lnTo>
                    <a:lnTo>
                      <a:pt x="10935" y="30431"/>
                    </a:lnTo>
                    <a:lnTo>
                      <a:pt x="11303" y="30539"/>
                    </a:lnTo>
                    <a:lnTo>
                      <a:pt x="11671" y="30631"/>
                    </a:lnTo>
                    <a:lnTo>
                      <a:pt x="12038" y="30722"/>
                    </a:lnTo>
                    <a:lnTo>
                      <a:pt x="12421" y="30814"/>
                    </a:lnTo>
                    <a:lnTo>
                      <a:pt x="12804" y="30876"/>
                    </a:lnTo>
                    <a:lnTo>
                      <a:pt x="13187" y="30937"/>
                    </a:lnTo>
                    <a:lnTo>
                      <a:pt x="13570" y="30998"/>
                    </a:lnTo>
                    <a:lnTo>
                      <a:pt x="13968" y="31044"/>
                    </a:lnTo>
                    <a:lnTo>
                      <a:pt x="14351" y="31075"/>
                    </a:lnTo>
                    <a:lnTo>
                      <a:pt x="14749" y="31105"/>
                    </a:lnTo>
                    <a:lnTo>
                      <a:pt x="15147" y="31121"/>
                    </a:lnTo>
                    <a:lnTo>
                      <a:pt x="15959" y="31121"/>
                    </a:lnTo>
                    <a:lnTo>
                      <a:pt x="16357" y="31105"/>
                    </a:lnTo>
                    <a:lnTo>
                      <a:pt x="16755" y="31075"/>
                    </a:lnTo>
                    <a:lnTo>
                      <a:pt x="17153" y="31044"/>
                    </a:lnTo>
                    <a:lnTo>
                      <a:pt x="17536" y="30998"/>
                    </a:lnTo>
                    <a:lnTo>
                      <a:pt x="17919" y="30937"/>
                    </a:lnTo>
                    <a:lnTo>
                      <a:pt x="18302" y="30876"/>
                    </a:lnTo>
                    <a:lnTo>
                      <a:pt x="18685" y="30814"/>
                    </a:lnTo>
                    <a:lnTo>
                      <a:pt x="19068" y="30722"/>
                    </a:lnTo>
                    <a:lnTo>
                      <a:pt x="19451" y="30631"/>
                    </a:lnTo>
                    <a:lnTo>
                      <a:pt x="19818" y="30539"/>
                    </a:lnTo>
                    <a:lnTo>
                      <a:pt x="20186" y="30431"/>
                    </a:lnTo>
                    <a:lnTo>
                      <a:pt x="20538" y="30309"/>
                    </a:lnTo>
                    <a:lnTo>
                      <a:pt x="20906" y="30186"/>
                    </a:lnTo>
                    <a:lnTo>
                      <a:pt x="21258" y="30049"/>
                    </a:lnTo>
                    <a:lnTo>
                      <a:pt x="21610" y="29895"/>
                    </a:lnTo>
                    <a:lnTo>
                      <a:pt x="21962" y="29742"/>
                    </a:lnTo>
                    <a:lnTo>
                      <a:pt x="22299" y="29589"/>
                    </a:lnTo>
                    <a:lnTo>
                      <a:pt x="22973" y="29252"/>
                    </a:lnTo>
                    <a:lnTo>
                      <a:pt x="23616" y="28869"/>
                    </a:lnTo>
                    <a:lnTo>
                      <a:pt x="24260" y="28471"/>
                    </a:lnTo>
                    <a:lnTo>
                      <a:pt x="24857" y="28027"/>
                    </a:lnTo>
                    <a:lnTo>
                      <a:pt x="25454" y="27568"/>
                    </a:lnTo>
                    <a:lnTo>
                      <a:pt x="26021" y="27077"/>
                    </a:lnTo>
                    <a:lnTo>
                      <a:pt x="26557" y="26572"/>
                    </a:lnTo>
                    <a:lnTo>
                      <a:pt x="27078" y="26021"/>
                    </a:lnTo>
                    <a:lnTo>
                      <a:pt x="27568" y="25454"/>
                    </a:lnTo>
                    <a:lnTo>
                      <a:pt x="28027" y="24872"/>
                    </a:lnTo>
                    <a:lnTo>
                      <a:pt x="28456" y="24260"/>
                    </a:lnTo>
                    <a:lnTo>
                      <a:pt x="28854" y="23632"/>
                    </a:lnTo>
                    <a:lnTo>
                      <a:pt x="29237" y="22988"/>
                    </a:lnTo>
                    <a:lnTo>
                      <a:pt x="29574" y="22315"/>
                    </a:lnTo>
                    <a:lnTo>
                      <a:pt x="29742" y="21962"/>
                    </a:lnTo>
                    <a:lnTo>
                      <a:pt x="29896" y="21625"/>
                    </a:lnTo>
                    <a:lnTo>
                      <a:pt x="30033" y="21273"/>
                    </a:lnTo>
                    <a:lnTo>
                      <a:pt x="30171" y="20921"/>
                    </a:lnTo>
                    <a:lnTo>
                      <a:pt x="30294" y="20553"/>
                    </a:lnTo>
                    <a:lnTo>
                      <a:pt x="30416" y="20186"/>
                    </a:lnTo>
                    <a:lnTo>
                      <a:pt x="30523" y="19818"/>
                    </a:lnTo>
                    <a:lnTo>
                      <a:pt x="30631" y="19451"/>
                    </a:lnTo>
                    <a:lnTo>
                      <a:pt x="30723" y="19083"/>
                    </a:lnTo>
                    <a:lnTo>
                      <a:pt x="30799" y="18700"/>
                    </a:lnTo>
                    <a:lnTo>
                      <a:pt x="30876" y="18317"/>
                    </a:lnTo>
                    <a:lnTo>
                      <a:pt x="30937" y="17934"/>
                    </a:lnTo>
                    <a:lnTo>
                      <a:pt x="30983" y="17552"/>
                    </a:lnTo>
                    <a:lnTo>
                      <a:pt x="31029" y="17153"/>
                    </a:lnTo>
                    <a:lnTo>
                      <a:pt x="31075" y="16755"/>
                    </a:lnTo>
                    <a:lnTo>
                      <a:pt x="31090" y="16372"/>
                    </a:lnTo>
                    <a:lnTo>
                      <a:pt x="31105" y="15959"/>
                    </a:lnTo>
                    <a:lnTo>
                      <a:pt x="31121" y="15561"/>
                    </a:lnTo>
                    <a:lnTo>
                      <a:pt x="31105" y="15162"/>
                    </a:lnTo>
                    <a:lnTo>
                      <a:pt x="31090" y="14764"/>
                    </a:lnTo>
                    <a:lnTo>
                      <a:pt x="31075" y="14366"/>
                    </a:lnTo>
                    <a:lnTo>
                      <a:pt x="31029" y="13968"/>
                    </a:lnTo>
                    <a:lnTo>
                      <a:pt x="30983" y="13585"/>
                    </a:lnTo>
                    <a:lnTo>
                      <a:pt x="30937" y="13202"/>
                    </a:lnTo>
                    <a:lnTo>
                      <a:pt x="30876" y="12804"/>
                    </a:lnTo>
                    <a:lnTo>
                      <a:pt x="30799" y="12436"/>
                    </a:lnTo>
                    <a:lnTo>
                      <a:pt x="30723" y="12053"/>
                    </a:lnTo>
                    <a:lnTo>
                      <a:pt x="30631" y="11671"/>
                    </a:lnTo>
                    <a:lnTo>
                      <a:pt x="30523" y="11303"/>
                    </a:lnTo>
                    <a:lnTo>
                      <a:pt x="30416" y="10935"/>
                    </a:lnTo>
                    <a:lnTo>
                      <a:pt x="30294" y="10568"/>
                    </a:lnTo>
                    <a:lnTo>
                      <a:pt x="30171" y="10216"/>
                    </a:lnTo>
                    <a:lnTo>
                      <a:pt x="30033" y="9863"/>
                    </a:lnTo>
                    <a:lnTo>
                      <a:pt x="29896" y="9511"/>
                    </a:lnTo>
                    <a:lnTo>
                      <a:pt x="29742" y="9159"/>
                    </a:lnTo>
                    <a:lnTo>
                      <a:pt x="29574" y="8822"/>
                    </a:lnTo>
                    <a:lnTo>
                      <a:pt x="29237" y="8148"/>
                    </a:lnTo>
                    <a:lnTo>
                      <a:pt x="28854" y="7490"/>
                    </a:lnTo>
                    <a:lnTo>
                      <a:pt x="28456" y="6862"/>
                    </a:lnTo>
                    <a:lnTo>
                      <a:pt x="28027" y="6249"/>
                    </a:lnTo>
                    <a:lnTo>
                      <a:pt x="27568" y="5667"/>
                    </a:lnTo>
                    <a:lnTo>
                      <a:pt x="27078" y="5100"/>
                    </a:lnTo>
                    <a:lnTo>
                      <a:pt x="26557" y="4564"/>
                    </a:lnTo>
                    <a:lnTo>
                      <a:pt x="26021" y="4044"/>
                    </a:lnTo>
                    <a:lnTo>
                      <a:pt x="25454" y="3554"/>
                    </a:lnTo>
                    <a:lnTo>
                      <a:pt x="24857" y="3094"/>
                    </a:lnTo>
                    <a:lnTo>
                      <a:pt x="24260" y="2665"/>
                    </a:lnTo>
                    <a:lnTo>
                      <a:pt x="23616" y="2252"/>
                    </a:lnTo>
                    <a:lnTo>
                      <a:pt x="22973" y="1884"/>
                    </a:lnTo>
                    <a:lnTo>
                      <a:pt x="22299" y="1532"/>
                    </a:lnTo>
                    <a:lnTo>
                      <a:pt x="21962" y="1379"/>
                    </a:lnTo>
                    <a:lnTo>
                      <a:pt x="21610" y="1226"/>
                    </a:lnTo>
                    <a:lnTo>
                      <a:pt x="21258" y="1088"/>
                    </a:lnTo>
                    <a:lnTo>
                      <a:pt x="20906" y="950"/>
                    </a:lnTo>
                    <a:lnTo>
                      <a:pt x="20538" y="828"/>
                    </a:lnTo>
                    <a:lnTo>
                      <a:pt x="20186" y="705"/>
                    </a:lnTo>
                    <a:lnTo>
                      <a:pt x="19818" y="598"/>
                    </a:lnTo>
                    <a:lnTo>
                      <a:pt x="19451" y="491"/>
                    </a:lnTo>
                    <a:lnTo>
                      <a:pt x="19068" y="399"/>
                    </a:lnTo>
                    <a:lnTo>
                      <a:pt x="18685" y="322"/>
                    </a:lnTo>
                    <a:lnTo>
                      <a:pt x="18302" y="246"/>
                    </a:lnTo>
                    <a:lnTo>
                      <a:pt x="17919" y="184"/>
                    </a:lnTo>
                    <a:lnTo>
                      <a:pt x="17536" y="123"/>
                    </a:lnTo>
                    <a:lnTo>
                      <a:pt x="17153" y="92"/>
                    </a:lnTo>
                    <a:lnTo>
                      <a:pt x="16755" y="46"/>
                    </a:lnTo>
                    <a:lnTo>
                      <a:pt x="16357" y="31"/>
                    </a:lnTo>
                    <a:lnTo>
                      <a:pt x="15959" y="16"/>
                    </a:lnTo>
                    <a:lnTo>
                      <a:pt x="15561" y="1"/>
                    </a:lnTo>
                    <a:close/>
                  </a:path>
                </a:pathLst>
              </a:custGeom>
              <a:solidFill>
                <a:srgbClr val="A1DD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32"/>
              <p:cNvSpPr/>
              <p:nvPr/>
            </p:nvSpPr>
            <p:spPr>
              <a:xfrm>
                <a:off x="1757000" y="2649575"/>
                <a:ext cx="292150" cy="221350"/>
              </a:xfrm>
              <a:custGeom>
                <a:rect b="b" l="l" r="r" t="t"/>
                <a:pathLst>
                  <a:path extrusionOk="0" h="8854" w="11686">
                    <a:moveTo>
                      <a:pt x="8684" y="1"/>
                    </a:moveTo>
                    <a:lnTo>
                      <a:pt x="8408" y="16"/>
                    </a:lnTo>
                    <a:lnTo>
                      <a:pt x="8117" y="62"/>
                    </a:lnTo>
                    <a:lnTo>
                      <a:pt x="7842" y="139"/>
                    </a:lnTo>
                    <a:lnTo>
                      <a:pt x="7566" y="231"/>
                    </a:lnTo>
                    <a:lnTo>
                      <a:pt x="7306" y="369"/>
                    </a:lnTo>
                    <a:lnTo>
                      <a:pt x="7060" y="522"/>
                    </a:lnTo>
                    <a:lnTo>
                      <a:pt x="6815" y="690"/>
                    </a:lnTo>
                    <a:lnTo>
                      <a:pt x="6601" y="905"/>
                    </a:lnTo>
                    <a:lnTo>
                      <a:pt x="5835" y="1670"/>
                    </a:lnTo>
                    <a:lnTo>
                      <a:pt x="5054" y="905"/>
                    </a:lnTo>
                    <a:lnTo>
                      <a:pt x="4824" y="705"/>
                    </a:lnTo>
                    <a:lnTo>
                      <a:pt x="4595" y="522"/>
                    </a:lnTo>
                    <a:lnTo>
                      <a:pt x="4334" y="384"/>
                    </a:lnTo>
                    <a:lnTo>
                      <a:pt x="4074" y="261"/>
                    </a:lnTo>
                    <a:lnTo>
                      <a:pt x="3798" y="169"/>
                    </a:lnTo>
                    <a:lnTo>
                      <a:pt x="3523" y="108"/>
                    </a:lnTo>
                    <a:lnTo>
                      <a:pt x="3232" y="62"/>
                    </a:lnTo>
                    <a:lnTo>
                      <a:pt x="2941" y="47"/>
                    </a:lnTo>
                    <a:lnTo>
                      <a:pt x="2665" y="62"/>
                    </a:lnTo>
                    <a:lnTo>
                      <a:pt x="2374" y="108"/>
                    </a:lnTo>
                    <a:lnTo>
                      <a:pt x="2098" y="185"/>
                    </a:lnTo>
                    <a:lnTo>
                      <a:pt x="1838" y="277"/>
                    </a:lnTo>
                    <a:lnTo>
                      <a:pt x="1562" y="399"/>
                    </a:lnTo>
                    <a:lnTo>
                      <a:pt x="1317" y="552"/>
                    </a:lnTo>
                    <a:lnTo>
                      <a:pt x="1072" y="736"/>
                    </a:lnTo>
                    <a:lnTo>
                      <a:pt x="858" y="935"/>
                    </a:lnTo>
                    <a:lnTo>
                      <a:pt x="643" y="1165"/>
                    </a:lnTo>
                    <a:lnTo>
                      <a:pt x="475" y="1410"/>
                    </a:lnTo>
                    <a:lnTo>
                      <a:pt x="322" y="1655"/>
                    </a:lnTo>
                    <a:lnTo>
                      <a:pt x="199" y="1931"/>
                    </a:lnTo>
                    <a:lnTo>
                      <a:pt x="107" y="2206"/>
                    </a:lnTo>
                    <a:lnTo>
                      <a:pt x="46" y="2482"/>
                    </a:lnTo>
                    <a:lnTo>
                      <a:pt x="16" y="2758"/>
                    </a:lnTo>
                    <a:lnTo>
                      <a:pt x="0" y="3049"/>
                    </a:lnTo>
                    <a:lnTo>
                      <a:pt x="16" y="3340"/>
                    </a:lnTo>
                    <a:lnTo>
                      <a:pt x="61" y="3615"/>
                    </a:lnTo>
                    <a:lnTo>
                      <a:pt x="123" y="3891"/>
                    </a:lnTo>
                    <a:lnTo>
                      <a:pt x="230" y="4167"/>
                    </a:lnTo>
                    <a:lnTo>
                      <a:pt x="352" y="4427"/>
                    </a:lnTo>
                    <a:lnTo>
                      <a:pt x="506" y="4687"/>
                    </a:lnTo>
                    <a:lnTo>
                      <a:pt x="674" y="4917"/>
                    </a:lnTo>
                    <a:lnTo>
                      <a:pt x="888" y="5147"/>
                    </a:lnTo>
                    <a:lnTo>
                      <a:pt x="3783" y="7995"/>
                    </a:lnTo>
                    <a:lnTo>
                      <a:pt x="3798" y="8011"/>
                    </a:lnTo>
                    <a:lnTo>
                      <a:pt x="3967" y="8179"/>
                    </a:lnTo>
                    <a:lnTo>
                      <a:pt x="4166" y="8317"/>
                    </a:lnTo>
                    <a:lnTo>
                      <a:pt x="4350" y="8440"/>
                    </a:lnTo>
                    <a:lnTo>
                      <a:pt x="4564" y="8562"/>
                    </a:lnTo>
                    <a:lnTo>
                      <a:pt x="4763" y="8654"/>
                    </a:lnTo>
                    <a:lnTo>
                      <a:pt x="4978" y="8731"/>
                    </a:lnTo>
                    <a:lnTo>
                      <a:pt x="5192" y="8776"/>
                    </a:lnTo>
                    <a:lnTo>
                      <a:pt x="5422" y="8822"/>
                    </a:lnTo>
                    <a:lnTo>
                      <a:pt x="5590" y="8853"/>
                    </a:lnTo>
                    <a:lnTo>
                      <a:pt x="6111" y="8853"/>
                    </a:lnTo>
                    <a:lnTo>
                      <a:pt x="6279" y="8838"/>
                    </a:lnTo>
                    <a:lnTo>
                      <a:pt x="6448" y="8807"/>
                    </a:lnTo>
                    <a:lnTo>
                      <a:pt x="6616" y="8761"/>
                    </a:lnTo>
                    <a:lnTo>
                      <a:pt x="6785" y="8715"/>
                    </a:lnTo>
                    <a:lnTo>
                      <a:pt x="6953" y="8654"/>
                    </a:lnTo>
                    <a:lnTo>
                      <a:pt x="7122" y="8593"/>
                    </a:lnTo>
                    <a:lnTo>
                      <a:pt x="7275" y="8516"/>
                    </a:lnTo>
                    <a:lnTo>
                      <a:pt x="7428" y="8424"/>
                    </a:lnTo>
                    <a:lnTo>
                      <a:pt x="7581" y="8317"/>
                    </a:lnTo>
                    <a:lnTo>
                      <a:pt x="7719" y="8210"/>
                    </a:lnTo>
                    <a:lnTo>
                      <a:pt x="7872" y="8103"/>
                    </a:lnTo>
                    <a:lnTo>
                      <a:pt x="7995" y="7965"/>
                    </a:lnTo>
                    <a:lnTo>
                      <a:pt x="10843" y="5055"/>
                    </a:lnTo>
                    <a:lnTo>
                      <a:pt x="11042" y="4840"/>
                    </a:lnTo>
                    <a:lnTo>
                      <a:pt x="11226" y="4595"/>
                    </a:lnTo>
                    <a:lnTo>
                      <a:pt x="11364" y="4335"/>
                    </a:lnTo>
                    <a:lnTo>
                      <a:pt x="11487" y="4075"/>
                    </a:lnTo>
                    <a:lnTo>
                      <a:pt x="11578" y="3799"/>
                    </a:lnTo>
                    <a:lnTo>
                      <a:pt x="11640" y="3523"/>
                    </a:lnTo>
                    <a:lnTo>
                      <a:pt x="11686" y="3232"/>
                    </a:lnTo>
                    <a:lnTo>
                      <a:pt x="11686" y="2957"/>
                    </a:lnTo>
                    <a:lnTo>
                      <a:pt x="11670" y="2666"/>
                    </a:lnTo>
                    <a:lnTo>
                      <a:pt x="11640" y="2390"/>
                    </a:lnTo>
                    <a:lnTo>
                      <a:pt x="11563" y="2099"/>
                    </a:lnTo>
                    <a:lnTo>
                      <a:pt x="11456" y="1839"/>
                    </a:lnTo>
                    <a:lnTo>
                      <a:pt x="11333" y="1563"/>
                    </a:lnTo>
                    <a:lnTo>
                      <a:pt x="11180" y="1318"/>
                    </a:lnTo>
                    <a:lnTo>
                      <a:pt x="11012" y="1073"/>
                    </a:lnTo>
                    <a:lnTo>
                      <a:pt x="10797" y="859"/>
                    </a:lnTo>
                    <a:lnTo>
                      <a:pt x="10568" y="659"/>
                    </a:lnTo>
                    <a:lnTo>
                      <a:pt x="10323" y="476"/>
                    </a:lnTo>
                    <a:lnTo>
                      <a:pt x="10078" y="338"/>
                    </a:lnTo>
                    <a:lnTo>
                      <a:pt x="9802" y="215"/>
                    </a:lnTo>
                    <a:lnTo>
                      <a:pt x="9542" y="123"/>
                    </a:lnTo>
                    <a:lnTo>
                      <a:pt x="9251" y="62"/>
                    </a:lnTo>
                    <a:lnTo>
                      <a:pt x="8975" y="16"/>
                    </a:lnTo>
                    <a:lnTo>
                      <a:pt x="86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32"/>
              <p:cNvSpPr/>
              <p:nvPr/>
            </p:nvSpPr>
            <p:spPr>
              <a:xfrm>
                <a:off x="5449475" y="2131950"/>
                <a:ext cx="873375" cy="873350"/>
              </a:xfrm>
              <a:custGeom>
                <a:rect b="b" l="l" r="r" t="t"/>
                <a:pathLst>
                  <a:path extrusionOk="0" h="34934" w="34935">
                    <a:moveTo>
                      <a:pt x="17016" y="0"/>
                    </a:moveTo>
                    <a:lnTo>
                      <a:pt x="16571" y="15"/>
                    </a:lnTo>
                    <a:lnTo>
                      <a:pt x="16127" y="46"/>
                    </a:lnTo>
                    <a:lnTo>
                      <a:pt x="15683" y="92"/>
                    </a:lnTo>
                    <a:lnTo>
                      <a:pt x="15239" y="138"/>
                    </a:lnTo>
                    <a:lnTo>
                      <a:pt x="14810" y="199"/>
                    </a:lnTo>
                    <a:lnTo>
                      <a:pt x="14381" y="276"/>
                    </a:lnTo>
                    <a:lnTo>
                      <a:pt x="13953" y="352"/>
                    </a:lnTo>
                    <a:lnTo>
                      <a:pt x="13524" y="444"/>
                    </a:lnTo>
                    <a:lnTo>
                      <a:pt x="13110" y="551"/>
                    </a:lnTo>
                    <a:lnTo>
                      <a:pt x="12681" y="659"/>
                    </a:lnTo>
                    <a:lnTo>
                      <a:pt x="12283" y="781"/>
                    </a:lnTo>
                    <a:lnTo>
                      <a:pt x="11870" y="919"/>
                    </a:lnTo>
                    <a:lnTo>
                      <a:pt x="11472" y="1057"/>
                    </a:lnTo>
                    <a:lnTo>
                      <a:pt x="11058" y="1210"/>
                    </a:lnTo>
                    <a:lnTo>
                      <a:pt x="10675" y="1378"/>
                    </a:lnTo>
                    <a:lnTo>
                      <a:pt x="10277" y="1547"/>
                    </a:lnTo>
                    <a:lnTo>
                      <a:pt x="9894" y="1715"/>
                    </a:lnTo>
                    <a:lnTo>
                      <a:pt x="9511" y="1914"/>
                    </a:lnTo>
                    <a:lnTo>
                      <a:pt x="9144" y="2114"/>
                    </a:lnTo>
                    <a:lnTo>
                      <a:pt x="8776" y="2313"/>
                    </a:lnTo>
                    <a:lnTo>
                      <a:pt x="8408" y="2527"/>
                    </a:lnTo>
                    <a:lnTo>
                      <a:pt x="8056" y="2757"/>
                    </a:lnTo>
                    <a:lnTo>
                      <a:pt x="7704" y="2986"/>
                    </a:lnTo>
                    <a:lnTo>
                      <a:pt x="7352" y="3216"/>
                    </a:lnTo>
                    <a:lnTo>
                      <a:pt x="7015" y="3461"/>
                    </a:lnTo>
                    <a:lnTo>
                      <a:pt x="6678" y="3722"/>
                    </a:lnTo>
                    <a:lnTo>
                      <a:pt x="6356" y="3982"/>
                    </a:lnTo>
                    <a:lnTo>
                      <a:pt x="6035" y="4258"/>
                    </a:lnTo>
                    <a:lnTo>
                      <a:pt x="5728" y="4533"/>
                    </a:lnTo>
                    <a:lnTo>
                      <a:pt x="5422" y="4824"/>
                    </a:lnTo>
                    <a:lnTo>
                      <a:pt x="5116" y="5115"/>
                    </a:lnTo>
                    <a:lnTo>
                      <a:pt x="4825" y="5422"/>
                    </a:lnTo>
                    <a:lnTo>
                      <a:pt x="4534" y="5728"/>
                    </a:lnTo>
                    <a:lnTo>
                      <a:pt x="4258" y="6034"/>
                    </a:lnTo>
                    <a:lnTo>
                      <a:pt x="3998" y="6356"/>
                    </a:lnTo>
                    <a:lnTo>
                      <a:pt x="3722" y="6677"/>
                    </a:lnTo>
                    <a:lnTo>
                      <a:pt x="3477" y="7014"/>
                    </a:lnTo>
                    <a:lnTo>
                      <a:pt x="3217" y="7351"/>
                    </a:lnTo>
                    <a:lnTo>
                      <a:pt x="2987" y="7703"/>
                    </a:lnTo>
                    <a:lnTo>
                      <a:pt x="2757" y="8056"/>
                    </a:lnTo>
                    <a:lnTo>
                      <a:pt x="2527" y="8408"/>
                    </a:lnTo>
                    <a:lnTo>
                      <a:pt x="2313" y="8776"/>
                    </a:lnTo>
                    <a:lnTo>
                      <a:pt x="2114" y="9143"/>
                    </a:lnTo>
                    <a:lnTo>
                      <a:pt x="1915" y="9511"/>
                    </a:lnTo>
                    <a:lnTo>
                      <a:pt x="1731" y="9894"/>
                    </a:lnTo>
                    <a:lnTo>
                      <a:pt x="1547" y="10276"/>
                    </a:lnTo>
                    <a:lnTo>
                      <a:pt x="1379" y="10675"/>
                    </a:lnTo>
                    <a:lnTo>
                      <a:pt x="1210" y="11057"/>
                    </a:lnTo>
                    <a:lnTo>
                      <a:pt x="1057" y="11456"/>
                    </a:lnTo>
                    <a:lnTo>
                      <a:pt x="919" y="11869"/>
                    </a:lnTo>
                    <a:lnTo>
                      <a:pt x="782" y="12267"/>
                    </a:lnTo>
                    <a:lnTo>
                      <a:pt x="659" y="12681"/>
                    </a:lnTo>
                    <a:lnTo>
                      <a:pt x="552" y="13110"/>
                    </a:lnTo>
                    <a:lnTo>
                      <a:pt x="445" y="13523"/>
                    </a:lnTo>
                    <a:lnTo>
                      <a:pt x="353" y="13952"/>
                    </a:lnTo>
                    <a:lnTo>
                      <a:pt x="276" y="14381"/>
                    </a:lnTo>
                    <a:lnTo>
                      <a:pt x="200" y="14810"/>
                    </a:lnTo>
                    <a:lnTo>
                      <a:pt x="138" y="15238"/>
                    </a:lnTo>
                    <a:lnTo>
                      <a:pt x="92" y="15683"/>
                    </a:lnTo>
                    <a:lnTo>
                      <a:pt x="46" y="16127"/>
                    </a:lnTo>
                    <a:lnTo>
                      <a:pt x="31" y="16571"/>
                    </a:lnTo>
                    <a:lnTo>
                      <a:pt x="0" y="17015"/>
                    </a:lnTo>
                    <a:lnTo>
                      <a:pt x="0" y="17474"/>
                    </a:lnTo>
                    <a:lnTo>
                      <a:pt x="0" y="17919"/>
                    </a:lnTo>
                    <a:lnTo>
                      <a:pt x="31" y="18363"/>
                    </a:lnTo>
                    <a:lnTo>
                      <a:pt x="46" y="18807"/>
                    </a:lnTo>
                    <a:lnTo>
                      <a:pt x="92" y="19251"/>
                    </a:lnTo>
                    <a:lnTo>
                      <a:pt x="138" y="19695"/>
                    </a:lnTo>
                    <a:lnTo>
                      <a:pt x="200" y="20124"/>
                    </a:lnTo>
                    <a:lnTo>
                      <a:pt x="276" y="20568"/>
                    </a:lnTo>
                    <a:lnTo>
                      <a:pt x="353" y="20982"/>
                    </a:lnTo>
                    <a:lnTo>
                      <a:pt x="445" y="21410"/>
                    </a:lnTo>
                    <a:lnTo>
                      <a:pt x="552" y="21839"/>
                    </a:lnTo>
                    <a:lnTo>
                      <a:pt x="659" y="22253"/>
                    </a:lnTo>
                    <a:lnTo>
                      <a:pt x="782" y="22666"/>
                    </a:lnTo>
                    <a:lnTo>
                      <a:pt x="919" y="23064"/>
                    </a:lnTo>
                    <a:lnTo>
                      <a:pt x="1057" y="23478"/>
                    </a:lnTo>
                    <a:lnTo>
                      <a:pt x="1210" y="23876"/>
                    </a:lnTo>
                    <a:lnTo>
                      <a:pt x="1379" y="24274"/>
                    </a:lnTo>
                    <a:lnTo>
                      <a:pt x="1547" y="24657"/>
                    </a:lnTo>
                    <a:lnTo>
                      <a:pt x="1731" y="25040"/>
                    </a:lnTo>
                    <a:lnTo>
                      <a:pt x="1915" y="25423"/>
                    </a:lnTo>
                    <a:lnTo>
                      <a:pt x="2114" y="25791"/>
                    </a:lnTo>
                    <a:lnTo>
                      <a:pt x="2313" y="26158"/>
                    </a:lnTo>
                    <a:lnTo>
                      <a:pt x="2527" y="26526"/>
                    </a:lnTo>
                    <a:lnTo>
                      <a:pt x="2757" y="26878"/>
                    </a:lnTo>
                    <a:lnTo>
                      <a:pt x="2987" y="27230"/>
                    </a:lnTo>
                    <a:lnTo>
                      <a:pt x="3217" y="27582"/>
                    </a:lnTo>
                    <a:lnTo>
                      <a:pt x="3477" y="27919"/>
                    </a:lnTo>
                    <a:lnTo>
                      <a:pt x="3722" y="28256"/>
                    </a:lnTo>
                    <a:lnTo>
                      <a:pt x="3998" y="28578"/>
                    </a:lnTo>
                    <a:lnTo>
                      <a:pt x="4258" y="28899"/>
                    </a:lnTo>
                    <a:lnTo>
                      <a:pt x="4534" y="29221"/>
                    </a:lnTo>
                    <a:lnTo>
                      <a:pt x="4825" y="29527"/>
                    </a:lnTo>
                    <a:lnTo>
                      <a:pt x="5116" y="29818"/>
                    </a:lnTo>
                    <a:lnTo>
                      <a:pt x="5422" y="30109"/>
                    </a:lnTo>
                    <a:lnTo>
                      <a:pt x="5728" y="30400"/>
                    </a:lnTo>
                    <a:lnTo>
                      <a:pt x="6035" y="30676"/>
                    </a:lnTo>
                    <a:lnTo>
                      <a:pt x="6356" y="30952"/>
                    </a:lnTo>
                    <a:lnTo>
                      <a:pt x="6678" y="31212"/>
                    </a:lnTo>
                    <a:lnTo>
                      <a:pt x="7015" y="31472"/>
                    </a:lnTo>
                    <a:lnTo>
                      <a:pt x="7352" y="31717"/>
                    </a:lnTo>
                    <a:lnTo>
                      <a:pt x="7704" y="31947"/>
                    </a:lnTo>
                    <a:lnTo>
                      <a:pt x="8056" y="32192"/>
                    </a:lnTo>
                    <a:lnTo>
                      <a:pt x="8408" y="32407"/>
                    </a:lnTo>
                    <a:lnTo>
                      <a:pt x="8776" y="32621"/>
                    </a:lnTo>
                    <a:lnTo>
                      <a:pt x="9144" y="32835"/>
                    </a:lnTo>
                    <a:lnTo>
                      <a:pt x="9511" y="33035"/>
                    </a:lnTo>
                    <a:lnTo>
                      <a:pt x="9894" y="33218"/>
                    </a:lnTo>
                    <a:lnTo>
                      <a:pt x="10277" y="33402"/>
                    </a:lnTo>
                    <a:lnTo>
                      <a:pt x="10675" y="33571"/>
                    </a:lnTo>
                    <a:lnTo>
                      <a:pt x="11058" y="33724"/>
                    </a:lnTo>
                    <a:lnTo>
                      <a:pt x="11472" y="33877"/>
                    </a:lnTo>
                    <a:lnTo>
                      <a:pt x="11870" y="34015"/>
                    </a:lnTo>
                    <a:lnTo>
                      <a:pt x="12283" y="34153"/>
                    </a:lnTo>
                    <a:lnTo>
                      <a:pt x="12681" y="34275"/>
                    </a:lnTo>
                    <a:lnTo>
                      <a:pt x="13110" y="34382"/>
                    </a:lnTo>
                    <a:lnTo>
                      <a:pt x="13524" y="34489"/>
                    </a:lnTo>
                    <a:lnTo>
                      <a:pt x="13953" y="34581"/>
                    </a:lnTo>
                    <a:lnTo>
                      <a:pt x="14381" y="34658"/>
                    </a:lnTo>
                    <a:lnTo>
                      <a:pt x="14810" y="34735"/>
                    </a:lnTo>
                    <a:lnTo>
                      <a:pt x="15239" y="34796"/>
                    </a:lnTo>
                    <a:lnTo>
                      <a:pt x="15683" y="34842"/>
                    </a:lnTo>
                    <a:lnTo>
                      <a:pt x="16127" y="34888"/>
                    </a:lnTo>
                    <a:lnTo>
                      <a:pt x="16571" y="34918"/>
                    </a:lnTo>
                    <a:lnTo>
                      <a:pt x="17016" y="34934"/>
                    </a:lnTo>
                    <a:lnTo>
                      <a:pt x="17919" y="34934"/>
                    </a:lnTo>
                    <a:lnTo>
                      <a:pt x="18363" y="34918"/>
                    </a:lnTo>
                    <a:lnTo>
                      <a:pt x="18823" y="34888"/>
                    </a:lnTo>
                    <a:lnTo>
                      <a:pt x="19252" y="34842"/>
                    </a:lnTo>
                    <a:lnTo>
                      <a:pt x="19696" y="34796"/>
                    </a:lnTo>
                    <a:lnTo>
                      <a:pt x="20125" y="34735"/>
                    </a:lnTo>
                    <a:lnTo>
                      <a:pt x="20569" y="34658"/>
                    </a:lnTo>
                    <a:lnTo>
                      <a:pt x="20998" y="34581"/>
                    </a:lnTo>
                    <a:lnTo>
                      <a:pt x="21411" y="34489"/>
                    </a:lnTo>
                    <a:lnTo>
                      <a:pt x="21840" y="34382"/>
                    </a:lnTo>
                    <a:lnTo>
                      <a:pt x="22253" y="34275"/>
                    </a:lnTo>
                    <a:lnTo>
                      <a:pt x="22667" y="34153"/>
                    </a:lnTo>
                    <a:lnTo>
                      <a:pt x="23080" y="34015"/>
                    </a:lnTo>
                    <a:lnTo>
                      <a:pt x="23479" y="33877"/>
                    </a:lnTo>
                    <a:lnTo>
                      <a:pt x="23877" y="33724"/>
                    </a:lnTo>
                    <a:lnTo>
                      <a:pt x="24275" y="33571"/>
                    </a:lnTo>
                    <a:lnTo>
                      <a:pt x="24658" y="33402"/>
                    </a:lnTo>
                    <a:lnTo>
                      <a:pt x="25041" y="33218"/>
                    </a:lnTo>
                    <a:lnTo>
                      <a:pt x="25424" y="33035"/>
                    </a:lnTo>
                    <a:lnTo>
                      <a:pt x="25791" y="32835"/>
                    </a:lnTo>
                    <a:lnTo>
                      <a:pt x="26174" y="32621"/>
                    </a:lnTo>
                    <a:lnTo>
                      <a:pt x="26526" y="32407"/>
                    </a:lnTo>
                    <a:lnTo>
                      <a:pt x="26894" y="32192"/>
                    </a:lnTo>
                    <a:lnTo>
                      <a:pt x="27246" y="31947"/>
                    </a:lnTo>
                    <a:lnTo>
                      <a:pt x="27583" y="31717"/>
                    </a:lnTo>
                    <a:lnTo>
                      <a:pt x="27920" y="31472"/>
                    </a:lnTo>
                    <a:lnTo>
                      <a:pt x="28257" y="31212"/>
                    </a:lnTo>
                    <a:lnTo>
                      <a:pt x="28579" y="30952"/>
                    </a:lnTo>
                    <a:lnTo>
                      <a:pt x="28900" y="30676"/>
                    </a:lnTo>
                    <a:lnTo>
                      <a:pt x="29222" y="30400"/>
                    </a:lnTo>
                    <a:lnTo>
                      <a:pt x="29528" y="30109"/>
                    </a:lnTo>
                    <a:lnTo>
                      <a:pt x="29819" y="29818"/>
                    </a:lnTo>
                    <a:lnTo>
                      <a:pt x="30110" y="29527"/>
                    </a:lnTo>
                    <a:lnTo>
                      <a:pt x="30401" y="29221"/>
                    </a:lnTo>
                    <a:lnTo>
                      <a:pt x="30677" y="28899"/>
                    </a:lnTo>
                    <a:lnTo>
                      <a:pt x="30952" y="28578"/>
                    </a:lnTo>
                    <a:lnTo>
                      <a:pt x="31213" y="28256"/>
                    </a:lnTo>
                    <a:lnTo>
                      <a:pt x="31473" y="27919"/>
                    </a:lnTo>
                    <a:lnTo>
                      <a:pt x="31718" y="27582"/>
                    </a:lnTo>
                    <a:lnTo>
                      <a:pt x="31963" y="27230"/>
                    </a:lnTo>
                    <a:lnTo>
                      <a:pt x="32193" y="26878"/>
                    </a:lnTo>
                    <a:lnTo>
                      <a:pt x="32407" y="26526"/>
                    </a:lnTo>
                    <a:lnTo>
                      <a:pt x="32622" y="26158"/>
                    </a:lnTo>
                    <a:lnTo>
                      <a:pt x="32836" y="25791"/>
                    </a:lnTo>
                    <a:lnTo>
                      <a:pt x="33035" y="25423"/>
                    </a:lnTo>
                    <a:lnTo>
                      <a:pt x="33219" y="25040"/>
                    </a:lnTo>
                    <a:lnTo>
                      <a:pt x="33403" y="24657"/>
                    </a:lnTo>
                    <a:lnTo>
                      <a:pt x="33571" y="24274"/>
                    </a:lnTo>
                    <a:lnTo>
                      <a:pt x="33724" y="23876"/>
                    </a:lnTo>
                    <a:lnTo>
                      <a:pt x="33878" y="23478"/>
                    </a:lnTo>
                    <a:lnTo>
                      <a:pt x="34031" y="23064"/>
                    </a:lnTo>
                    <a:lnTo>
                      <a:pt x="34153" y="22666"/>
                    </a:lnTo>
                    <a:lnTo>
                      <a:pt x="34276" y="22253"/>
                    </a:lnTo>
                    <a:lnTo>
                      <a:pt x="34398" y="21839"/>
                    </a:lnTo>
                    <a:lnTo>
                      <a:pt x="34490" y="21410"/>
                    </a:lnTo>
                    <a:lnTo>
                      <a:pt x="34582" y="20982"/>
                    </a:lnTo>
                    <a:lnTo>
                      <a:pt x="34674" y="20568"/>
                    </a:lnTo>
                    <a:lnTo>
                      <a:pt x="34735" y="20124"/>
                    </a:lnTo>
                    <a:lnTo>
                      <a:pt x="34796" y="19695"/>
                    </a:lnTo>
                    <a:lnTo>
                      <a:pt x="34858" y="19251"/>
                    </a:lnTo>
                    <a:lnTo>
                      <a:pt x="34888" y="18807"/>
                    </a:lnTo>
                    <a:lnTo>
                      <a:pt x="34919" y="18363"/>
                    </a:lnTo>
                    <a:lnTo>
                      <a:pt x="34934" y="17919"/>
                    </a:lnTo>
                    <a:lnTo>
                      <a:pt x="34934" y="17474"/>
                    </a:lnTo>
                    <a:lnTo>
                      <a:pt x="34934" y="17015"/>
                    </a:lnTo>
                    <a:lnTo>
                      <a:pt x="34919" y="16571"/>
                    </a:lnTo>
                    <a:lnTo>
                      <a:pt x="34888" y="16127"/>
                    </a:lnTo>
                    <a:lnTo>
                      <a:pt x="34858" y="15683"/>
                    </a:lnTo>
                    <a:lnTo>
                      <a:pt x="34796" y="15238"/>
                    </a:lnTo>
                    <a:lnTo>
                      <a:pt x="34735" y="14810"/>
                    </a:lnTo>
                    <a:lnTo>
                      <a:pt x="34674" y="14381"/>
                    </a:lnTo>
                    <a:lnTo>
                      <a:pt x="34582" y="13952"/>
                    </a:lnTo>
                    <a:lnTo>
                      <a:pt x="34490" y="13523"/>
                    </a:lnTo>
                    <a:lnTo>
                      <a:pt x="34398" y="13110"/>
                    </a:lnTo>
                    <a:lnTo>
                      <a:pt x="34276" y="12681"/>
                    </a:lnTo>
                    <a:lnTo>
                      <a:pt x="34153" y="12267"/>
                    </a:lnTo>
                    <a:lnTo>
                      <a:pt x="34031" y="11869"/>
                    </a:lnTo>
                    <a:lnTo>
                      <a:pt x="33878" y="11456"/>
                    </a:lnTo>
                    <a:lnTo>
                      <a:pt x="33724" y="11057"/>
                    </a:lnTo>
                    <a:lnTo>
                      <a:pt x="33571" y="10675"/>
                    </a:lnTo>
                    <a:lnTo>
                      <a:pt x="33403" y="10276"/>
                    </a:lnTo>
                    <a:lnTo>
                      <a:pt x="33219" y="9894"/>
                    </a:lnTo>
                    <a:lnTo>
                      <a:pt x="33035" y="9511"/>
                    </a:lnTo>
                    <a:lnTo>
                      <a:pt x="32836" y="9143"/>
                    </a:lnTo>
                    <a:lnTo>
                      <a:pt x="32622" y="8776"/>
                    </a:lnTo>
                    <a:lnTo>
                      <a:pt x="32407" y="8408"/>
                    </a:lnTo>
                    <a:lnTo>
                      <a:pt x="32193" y="8056"/>
                    </a:lnTo>
                    <a:lnTo>
                      <a:pt x="31963" y="7703"/>
                    </a:lnTo>
                    <a:lnTo>
                      <a:pt x="31718" y="7351"/>
                    </a:lnTo>
                    <a:lnTo>
                      <a:pt x="31473" y="7014"/>
                    </a:lnTo>
                    <a:lnTo>
                      <a:pt x="31213" y="6677"/>
                    </a:lnTo>
                    <a:lnTo>
                      <a:pt x="30952" y="6356"/>
                    </a:lnTo>
                    <a:lnTo>
                      <a:pt x="30677" y="6034"/>
                    </a:lnTo>
                    <a:lnTo>
                      <a:pt x="30401" y="5728"/>
                    </a:lnTo>
                    <a:lnTo>
                      <a:pt x="30110" y="5422"/>
                    </a:lnTo>
                    <a:lnTo>
                      <a:pt x="29819" y="5115"/>
                    </a:lnTo>
                    <a:lnTo>
                      <a:pt x="29528" y="4824"/>
                    </a:lnTo>
                    <a:lnTo>
                      <a:pt x="29222" y="4533"/>
                    </a:lnTo>
                    <a:lnTo>
                      <a:pt x="28900" y="4258"/>
                    </a:lnTo>
                    <a:lnTo>
                      <a:pt x="28579" y="3982"/>
                    </a:lnTo>
                    <a:lnTo>
                      <a:pt x="28257" y="3722"/>
                    </a:lnTo>
                    <a:lnTo>
                      <a:pt x="27920" y="3461"/>
                    </a:lnTo>
                    <a:lnTo>
                      <a:pt x="27583" y="3216"/>
                    </a:lnTo>
                    <a:lnTo>
                      <a:pt x="27246" y="2986"/>
                    </a:lnTo>
                    <a:lnTo>
                      <a:pt x="26894" y="2757"/>
                    </a:lnTo>
                    <a:lnTo>
                      <a:pt x="26526" y="2527"/>
                    </a:lnTo>
                    <a:lnTo>
                      <a:pt x="26174" y="2313"/>
                    </a:lnTo>
                    <a:lnTo>
                      <a:pt x="25791" y="2114"/>
                    </a:lnTo>
                    <a:lnTo>
                      <a:pt x="25424" y="1914"/>
                    </a:lnTo>
                    <a:lnTo>
                      <a:pt x="25041" y="1715"/>
                    </a:lnTo>
                    <a:lnTo>
                      <a:pt x="24658" y="1547"/>
                    </a:lnTo>
                    <a:lnTo>
                      <a:pt x="24275" y="1378"/>
                    </a:lnTo>
                    <a:lnTo>
                      <a:pt x="23877" y="1210"/>
                    </a:lnTo>
                    <a:lnTo>
                      <a:pt x="23479" y="1057"/>
                    </a:lnTo>
                    <a:lnTo>
                      <a:pt x="23080" y="919"/>
                    </a:lnTo>
                    <a:lnTo>
                      <a:pt x="22667" y="781"/>
                    </a:lnTo>
                    <a:lnTo>
                      <a:pt x="22253" y="659"/>
                    </a:lnTo>
                    <a:lnTo>
                      <a:pt x="21840" y="551"/>
                    </a:lnTo>
                    <a:lnTo>
                      <a:pt x="21411" y="444"/>
                    </a:lnTo>
                    <a:lnTo>
                      <a:pt x="20998" y="352"/>
                    </a:lnTo>
                    <a:lnTo>
                      <a:pt x="20569" y="276"/>
                    </a:lnTo>
                    <a:lnTo>
                      <a:pt x="20125" y="199"/>
                    </a:lnTo>
                    <a:lnTo>
                      <a:pt x="19696" y="138"/>
                    </a:lnTo>
                    <a:lnTo>
                      <a:pt x="19252" y="92"/>
                    </a:lnTo>
                    <a:lnTo>
                      <a:pt x="18823" y="46"/>
                    </a:lnTo>
                    <a:lnTo>
                      <a:pt x="18363" y="15"/>
                    </a:lnTo>
                    <a:lnTo>
                      <a:pt x="17919" y="0"/>
                    </a:lnTo>
                    <a:close/>
                  </a:path>
                </a:pathLst>
              </a:custGeom>
              <a:solidFill>
                <a:srgbClr val="A1DD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32"/>
              <p:cNvSpPr/>
              <p:nvPr/>
            </p:nvSpPr>
            <p:spPr>
              <a:xfrm>
                <a:off x="5722075" y="2458525"/>
                <a:ext cx="328150" cy="248525"/>
              </a:xfrm>
              <a:custGeom>
                <a:rect b="b" l="l" r="r" t="t"/>
                <a:pathLst>
                  <a:path extrusionOk="0" h="9941" w="13126">
                    <a:moveTo>
                      <a:pt x="9757" y="1"/>
                    </a:moveTo>
                    <a:lnTo>
                      <a:pt x="9435" y="16"/>
                    </a:lnTo>
                    <a:lnTo>
                      <a:pt x="9129" y="77"/>
                    </a:lnTo>
                    <a:lnTo>
                      <a:pt x="8807" y="154"/>
                    </a:lnTo>
                    <a:lnTo>
                      <a:pt x="8501" y="261"/>
                    </a:lnTo>
                    <a:lnTo>
                      <a:pt x="8210" y="399"/>
                    </a:lnTo>
                    <a:lnTo>
                      <a:pt x="7934" y="567"/>
                    </a:lnTo>
                    <a:lnTo>
                      <a:pt x="7658" y="782"/>
                    </a:lnTo>
                    <a:lnTo>
                      <a:pt x="7413" y="1012"/>
                    </a:lnTo>
                    <a:lnTo>
                      <a:pt x="6556" y="1884"/>
                    </a:lnTo>
                    <a:lnTo>
                      <a:pt x="5683" y="1012"/>
                    </a:lnTo>
                    <a:lnTo>
                      <a:pt x="5422" y="782"/>
                    </a:lnTo>
                    <a:lnTo>
                      <a:pt x="5162" y="598"/>
                    </a:lnTo>
                    <a:lnTo>
                      <a:pt x="4871" y="430"/>
                    </a:lnTo>
                    <a:lnTo>
                      <a:pt x="4580" y="292"/>
                    </a:lnTo>
                    <a:lnTo>
                      <a:pt x="4274" y="185"/>
                    </a:lnTo>
                    <a:lnTo>
                      <a:pt x="3952" y="108"/>
                    </a:lnTo>
                    <a:lnTo>
                      <a:pt x="3631" y="62"/>
                    </a:lnTo>
                    <a:lnTo>
                      <a:pt x="3309" y="62"/>
                    </a:lnTo>
                    <a:lnTo>
                      <a:pt x="2987" y="77"/>
                    </a:lnTo>
                    <a:lnTo>
                      <a:pt x="2681" y="123"/>
                    </a:lnTo>
                    <a:lnTo>
                      <a:pt x="2359" y="200"/>
                    </a:lnTo>
                    <a:lnTo>
                      <a:pt x="2053" y="307"/>
                    </a:lnTo>
                    <a:lnTo>
                      <a:pt x="1762" y="445"/>
                    </a:lnTo>
                    <a:lnTo>
                      <a:pt x="1486" y="613"/>
                    </a:lnTo>
                    <a:lnTo>
                      <a:pt x="1211" y="812"/>
                    </a:lnTo>
                    <a:lnTo>
                      <a:pt x="966" y="1057"/>
                    </a:lnTo>
                    <a:lnTo>
                      <a:pt x="736" y="1303"/>
                    </a:lnTo>
                    <a:lnTo>
                      <a:pt x="537" y="1578"/>
                    </a:lnTo>
                    <a:lnTo>
                      <a:pt x="368" y="1869"/>
                    </a:lnTo>
                    <a:lnTo>
                      <a:pt x="231" y="2160"/>
                    </a:lnTo>
                    <a:lnTo>
                      <a:pt x="139" y="2466"/>
                    </a:lnTo>
                    <a:lnTo>
                      <a:pt x="62" y="2788"/>
                    </a:lnTo>
                    <a:lnTo>
                      <a:pt x="16" y="3094"/>
                    </a:lnTo>
                    <a:lnTo>
                      <a:pt x="1" y="3416"/>
                    </a:lnTo>
                    <a:lnTo>
                      <a:pt x="16" y="3738"/>
                    </a:lnTo>
                    <a:lnTo>
                      <a:pt x="62" y="4059"/>
                    </a:lnTo>
                    <a:lnTo>
                      <a:pt x="139" y="4366"/>
                    </a:lnTo>
                    <a:lnTo>
                      <a:pt x="261" y="4672"/>
                    </a:lnTo>
                    <a:lnTo>
                      <a:pt x="399" y="4963"/>
                    </a:lnTo>
                    <a:lnTo>
                      <a:pt x="568" y="5254"/>
                    </a:lnTo>
                    <a:lnTo>
                      <a:pt x="767" y="5514"/>
                    </a:lnTo>
                    <a:lnTo>
                      <a:pt x="996" y="5775"/>
                    </a:lnTo>
                    <a:lnTo>
                      <a:pt x="4243" y="8975"/>
                    </a:lnTo>
                    <a:lnTo>
                      <a:pt x="4258" y="8991"/>
                    </a:lnTo>
                    <a:lnTo>
                      <a:pt x="4458" y="9174"/>
                    </a:lnTo>
                    <a:lnTo>
                      <a:pt x="4672" y="9343"/>
                    </a:lnTo>
                    <a:lnTo>
                      <a:pt x="4886" y="9481"/>
                    </a:lnTo>
                    <a:lnTo>
                      <a:pt x="5116" y="9603"/>
                    </a:lnTo>
                    <a:lnTo>
                      <a:pt x="5361" y="9710"/>
                    </a:lnTo>
                    <a:lnTo>
                      <a:pt x="5591" y="9787"/>
                    </a:lnTo>
                    <a:lnTo>
                      <a:pt x="5836" y="9864"/>
                    </a:lnTo>
                    <a:lnTo>
                      <a:pt x="6096" y="9910"/>
                    </a:lnTo>
                    <a:lnTo>
                      <a:pt x="6280" y="9925"/>
                    </a:lnTo>
                    <a:lnTo>
                      <a:pt x="6479" y="9940"/>
                    </a:lnTo>
                    <a:lnTo>
                      <a:pt x="6862" y="9940"/>
                    </a:lnTo>
                    <a:lnTo>
                      <a:pt x="7061" y="9910"/>
                    </a:lnTo>
                    <a:lnTo>
                      <a:pt x="7245" y="9879"/>
                    </a:lnTo>
                    <a:lnTo>
                      <a:pt x="7444" y="9833"/>
                    </a:lnTo>
                    <a:lnTo>
                      <a:pt x="7628" y="9787"/>
                    </a:lnTo>
                    <a:lnTo>
                      <a:pt x="7812" y="9726"/>
                    </a:lnTo>
                    <a:lnTo>
                      <a:pt x="7995" y="9649"/>
                    </a:lnTo>
                    <a:lnTo>
                      <a:pt x="8179" y="9557"/>
                    </a:lnTo>
                    <a:lnTo>
                      <a:pt x="8348" y="9450"/>
                    </a:lnTo>
                    <a:lnTo>
                      <a:pt x="8516" y="9343"/>
                    </a:lnTo>
                    <a:lnTo>
                      <a:pt x="8685" y="9220"/>
                    </a:lnTo>
                    <a:lnTo>
                      <a:pt x="8838" y="9083"/>
                    </a:lnTo>
                    <a:lnTo>
                      <a:pt x="8991" y="8945"/>
                    </a:lnTo>
                    <a:lnTo>
                      <a:pt x="12176" y="5683"/>
                    </a:lnTo>
                    <a:lnTo>
                      <a:pt x="12406" y="5422"/>
                    </a:lnTo>
                    <a:lnTo>
                      <a:pt x="12605" y="5147"/>
                    </a:lnTo>
                    <a:lnTo>
                      <a:pt x="12774" y="4871"/>
                    </a:lnTo>
                    <a:lnTo>
                      <a:pt x="12896" y="4565"/>
                    </a:lnTo>
                    <a:lnTo>
                      <a:pt x="13003" y="4258"/>
                    </a:lnTo>
                    <a:lnTo>
                      <a:pt x="13080" y="3952"/>
                    </a:lnTo>
                    <a:lnTo>
                      <a:pt x="13126" y="3630"/>
                    </a:lnTo>
                    <a:lnTo>
                      <a:pt x="13126" y="3309"/>
                    </a:lnTo>
                    <a:lnTo>
                      <a:pt x="13111" y="2987"/>
                    </a:lnTo>
                    <a:lnTo>
                      <a:pt x="13065" y="2666"/>
                    </a:lnTo>
                    <a:lnTo>
                      <a:pt x="12988" y="2359"/>
                    </a:lnTo>
                    <a:lnTo>
                      <a:pt x="12881" y="2053"/>
                    </a:lnTo>
                    <a:lnTo>
                      <a:pt x="12728" y="1762"/>
                    </a:lnTo>
                    <a:lnTo>
                      <a:pt x="12559" y="1471"/>
                    </a:lnTo>
                    <a:lnTo>
                      <a:pt x="12360" y="1211"/>
                    </a:lnTo>
                    <a:lnTo>
                      <a:pt x="12130" y="966"/>
                    </a:lnTo>
                    <a:lnTo>
                      <a:pt x="11870" y="736"/>
                    </a:lnTo>
                    <a:lnTo>
                      <a:pt x="11594" y="537"/>
                    </a:lnTo>
                    <a:lnTo>
                      <a:pt x="11319" y="368"/>
                    </a:lnTo>
                    <a:lnTo>
                      <a:pt x="11012" y="230"/>
                    </a:lnTo>
                    <a:lnTo>
                      <a:pt x="10706" y="139"/>
                    </a:lnTo>
                    <a:lnTo>
                      <a:pt x="10400" y="62"/>
                    </a:lnTo>
                    <a:lnTo>
                      <a:pt x="10078" y="16"/>
                    </a:lnTo>
                    <a:lnTo>
                      <a:pt x="975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32"/>
              <p:cNvSpPr/>
              <p:nvPr/>
            </p:nvSpPr>
            <p:spPr>
              <a:xfrm>
                <a:off x="2874625" y="1951975"/>
                <a:ext cx="1838975" cy="1586300"/>
              </a:xfrm>
              <a:custGeom>
                <a:rect b="b" l="l" r="r" t="t"/>
                <a:pathLst>
                  <a:path extrusionOk="0" h="63452" w="73559">
                    <a:moveTo>
                      <a:pt x="18868" y="1"/>
                    </a:moveTo>
                    <a:lnTo>
                      <a:pt x="18133" y="32"/>
                    </a:lnTo>
                    <a:lnTo>
                      <a:pt x="17413" y="93"/>
                    </a:lnTo>
                    <a:lnTo>
                      <a:pt x="16709" y="169"/>
                    </a:lnTo>
                    <a:lnTo>
                      <a:pt x="16020" y="277"/>
                    </a:lnTo>
                    <a:lnTo>
                      <a:pt x="15331" y="399"/>
                    </a:lnTo>
                    <a:lnTo>
                      <a:pt x="14672" y="552"/>
                    </a:lnTo>
                    <a:lnTo>
                      <a:pt x="14013" y="721"/>
                    </a:lnTo>
                    <a:lnTo>
                      <a:pt x="13386" y="920"/>
                    </a:lnTo>
                    <a:lnTo>
                      <a:pt x="12758" y="1134"/>
                    </a:lnTo>
                    <a:lnTo>
                      <a:pt x="12145" y="1364"/>
                    </a:lnTo>
                    <a:lnTo>
                      <a:pt x="11548" y="1624"/>
                    </a:lnTo>
                    <a:lnTo>
                      <a:pt x="10966" y="1900"/>
                    </a:lnTo>
                    <a:lnTo>
                      <a:pt x="10399" y="2191"/>
                    </a:lnTo>
                    <a:lnTo>
                      <a:pt x="9832" y="2513"/>
                    </a:lnTo>
                    <a:lnTo>
                      <a:pt x="9296" y="2834"/>
                    </a:lnTo>
                    <a:lnTo>
                      <a:pt x="8776" y="3186"/>
                    </a:lnTo>
                    <a:lnTo>
                      <a:pt x="8255" y="3554"/>
                    </a:lnTo>
                    <a:lnTo>
                      <a:pt x="7765" y="3937"/>
                    </a:lnTo>
                    <a:lnTo>
                      <a:pt x="7275" y="4335"/>
                    </a:lnTo>
                    <a:lnTo>
                      <a:pt x="6815" y="4749"/>
                    </a:lnTo>
                    <a:lnTo>
                      <a:pt x="6356" y="5177"/>
                    </a:lnTo>
                    <a:lnTo>
                      <a:pt x="5927" y="5622"/>
                    </a:lnTo>
                    <a:lnTo>
                      <a:pt x="5498" y="6081"/>
                    </a:lnTo>
                    <a:lnTo>
                      <a:pt x="5085" y="6540"/>
                    </a:lnTo>
                    <a:lnTo>
                      <a:pt x="4702" y="7031"/>
                    </a:lnTo>
                    <a:lnTo>
                      <a:pt x="4319" y="7521"/>
                    </a:lnTo>
                    <a:lnTo>
                      <a:pt x="3951" y="8026"/>
                    </a:lnTo>
                    <a:lnTo>
                      <a:pt x="3599" y="8547"/>
                    </a:lnTo>
                    <a:lnTo>
                      <a:pt x="3278" y="9067"/>
                    </a:lnTo>
                    <a:lnTo>
                      <a:pt x="2956" y="9603"/>
                    </a:lnTo>
                    <a:lnTo>
                      <a:pt x="2650" y="10155"/>
                    </a:lnTo>
                    <a:lnTo>
                      <a:pt x="2374" y="10706"/>
                    </a:lnTo>
                    <a:lnTo>
                      <a:pt x="2098" y="11273"/>
                    </a:lnTo>
                    <a:lnTo>
                      <a:pt x="1838" y="11839"/>
                    </a:lnTo>
                    <a:lnTo>
                      <a:pt x="1608" y="12406"/>
                    </a:lnTo>
                    <a:lnTo>
                      <a:pt x="1378" y="12988"/>
                    </a:lnTo>
                    <a:lnTo>
                      <a:pt x="1179" y="13585"/>
                    </a:lnTo>
                    <a:lnTo>
                      <a:pt x="996" y="14183"/>
                    </a:lnTo>
                    <a:lnTo>
                      <a:pt x="812" y="14780"/>
                    </a:lnTo>
                    <a:lnTo>
                      <a:pt x="659" y="15377"/>
                    </a:lnTo>
                    <a:lnTo>
                      <a:pt x="521" y="15990"/>
                    </a:lnTo>
                    <a:lnTo>
                      <a:pt x="398" y="16602"/>
                    </a:lnTo>
                    <a:lnTo>
                      <a:pt x="291" y="17215"/>
                    </a:lnTo>
                    <a:lnTo>
                      <a:pt x="199" y="17828"/>
                    </a:lnTo>
                    <a:lnTo>
                      <a:pt x="123" y="18440"/>
                    </a:lnTo>
                    <a:lnTo>
                      <a:pt x="61" y="19068"/>
                    </a:lnTo>
                    <a:lnTo>
                      <a:pt x="31" y="19681"/>
                    </a:lnTo>
                    <a:lnTo>
                      <a:pt x="0" y="20293"/>
                    </a:lnTo>
                    <a:lnTo>
                      <a:pt x="0" y="20921"/>
                    </a:lnTo>
                    <a:lnTo>
                      <a:pt x="0" y="21534"/>
                    </a:lnTo>
                    <a:lnTo>
                      <a:pt x="31" y="22146"/>
                    </a:lnTo>
                    <a:lnTo>
                      <a:pt x="77" y="22759"/>
                    </a:lnTo>
                    <a:lnTo>
                      <a:pt x="138" y="23372"/>
                    </a:lnTo>
                    <a:lnTo>
                      <a:pt x="230" y="23969"/>
                    </a:lnTo>
                    <a:lnTo>
                      <a:pt x="322" y="24582"/>
                    </a:lnTo>
                    <a:lnTo>
                      <a:pt x="444" y="25179"/>
                    </a:lnTo>
                    <a:lnTo>
                      <a:pt x="582" y="25776"/>
                    </a:lnTo>
                    <a:lnTo>
                      <a:pt x="720" y="26358"/>
                    </a:lnTo>
                    <a:lnTo>
                      <a:pt x="904" y="26940"/>
                    </a:lnTo>
                    <a:lnTo>
                      <a:pt x="1087" y="27507"/>
                    </a:lnTo>
                    <a:lnTo>
                      <a:pt x="1287" y="28089"/>
                    </a:lnTo>
                    <a:lnTo>
                      <a:pt x="1516" y="28640"/>
                    </a:lnTo>
                    <a:lnTo>
                      <a:pt x="1761" y="29191"/>
                    </a:lnTo>
                    <a:lnTo>
                      <a:pt x="2083" y="29850"/>
                    </a:lnTo>
                    <a:lnTo>
                      <a:pt x="2451" y="30554"/>
                    </a:lnTo>
                    <a:lnTo>
                      <a:pt x="2879" y="31290"/>
                    </a:lnTo>
                    <a:lnTo>
                      <a:pt x="3354" y="32071"/>
                    </a:lnTo>
                    <a:lnTo>
                      <a:pt x="3875" y="32882"/>
                    </a:lnTo>
                    <a:lnTo>
                      <a:pt x="4441" y="33740"/>
                    </a:lnTo>
                    <a:lnTo>
                      <a:pt x="5054" y="34613"/>
                    </a:lnTo>
                    <a:lnTo>
                      <a:pt x="5713" y="35517"/>
                    </a:lnTo>
                    <a:lnTo>
                      <a:pt x="6387" y="36435"/>
                    </a:lnTo>
                    <a:lnTo>
                      <a:pt x="7106" y="37385"/>
                    </a:lnTo>
                    <a:lnTo>
                      <a:pt x="7857" y="38365"/>
                    </a:lnTo>
                    <a:lnTo>
                      <a:pt x="8638" y="39361"/>
                    </a:lnTo>
                    <a:lnTo>
                      <a:pt x="9450" y="40371"/>
                    </a:lnTo>
                    <a:lnTo>
                      <a:pt x="10292" y="41382"/>
                    </a:lnTo>
                    <a:lnTo>
                      <a:pt x="11150" y="42424"/>
                    </a:lnTo>
                    <a:lnTo>
                      <a:pt x="12022" y="43465"/>
                    </a:lnTo>
                    <a:lnTo>
                      <a:pt x="13830" y="45563"/>
                    </a:lnTo>
                    <a:lnTo>
                      <a:pt x="15683" y="47677"/>
                    </a:lnTo>
                    <a:lnTo>
                      <a:pt x="17582" y="49790"/>
                    </a:lnTo>
                    <a:lnTo>
                      <a:pt x="19481" y="51873"/>
                    </a:lnTo>
                    <a:lnTo>
                      <a:pt x="21380" y="53910"/>
                    </a:lnTo>
                    <a:lnTo>
                      <a:pt x="23264" y="55886"/>
                    </a:lnTo>
                    <a:lnTo>
                      <a:pt x="25102" y="57769"/>
                    </a:lnTo>
                    <a:lnTo>
                      <a:pt x="26878" y="59561"/>
                    </a:lnTo>
                    <a:lnTo>
                      <a:pt x="27353" y="60021"/>
                    </a:lnTo>
                    <a:lnTo>
                      <a:pt x="27858" y="60465"/>
                    </a:lnTo>
                    <a:lnTo>
                      <a:pt x="28379" y="60863"/>
                    </a:lnTo>
                    <a:lnTo>
                      <a:pt x="28915" y="61230"/>
                    </a:lnTo>
                    <a:lnTo>
                      <a:pt x="29466" y="61583"/>
                    </a:lnTo>
                    <a:lnTo>
                      <a:pt x="30033" y="61904"/>
                    </a:lnTo>
                    <a:lnTo>
                      <a:pt x="30615" y="62180"/>
                    </a:lnTo>
                    <a:lnTo>
                      <a:pt x="31197" y="62440"/>
                    </a:lnTo>
                    <a:lnTo>
                      <a:pt x="31779" y="62670"/>
                    </a:lnTo>
                    <a:lnTo>
                      <a:pt x="32392" y="62869"/>
                    </a:lnTo>
                    <a:lnTo>
                      <a:pt x="33004" y="63038"/>
                    </a:lnTo>
                    <a:lnTo>
                      <a:pt x="33617" y="63175"/>
                    </a:lnTo>
                    <a:lnTo>
                      <a:pt x="34229" y="63298"/>
                    </a:lnTo>
                    <a:lnTo>
                      <a:pt x="34857" y="63375"/>
                    </a:lnTo>
                    <a:lnTo>
                      <a:pt x="35485" y="63420"/>
                    </a:lnTo>
                    <a:lnTo>
                      <a:pt x="36113" y="63451"/>
                    </a:lnTo>
                    <a:lnTo>
                      <a:pt x="36741" y="63436"/>
                    </a:lnTo>
                    <a:lnTo>
                      <a:pt x="37369" y="63405"/>
                    </a:lnTo>
                    <a:lnTo>
                      <a:pt x="37997" y="63329"/>
                    </a:lnTo>
                    <a:lnTo>
                      <a:pt x="38610" y="63237"/>
                    </a:lnTo>
                    <a:lnTo>
                      <a:pt x="39238" y="63114"/>
                    </a:lnTo>
                    <a:lnTo>
                      <a:pt x="39850" y="62961"/>
                    </a:lnTo>
                    <a:lnTo>
                      <a:pt x="40447" y="62777"/>
                    </a:lnTo>
                    <a:lnTo>
                      <a:pt x="41045" y="62563"/>
                    </a:lnTo>
                    <a:lnTo>
                      <a:pt x="41642" y="62318"/>
                    </a:lnTo>
                    <a:lnTo>
                      <a:pt x="42224" y="62042"/>
                    </a:lnTo>
                    <a:lnTo>
                      <a:pt x="42791" y="61736"/>
                    </a:lnTo>
                    <a:lnTo>
                      <a:pt x="43342" y="61399"/>
                    </a:lnTo>
                    <a:lnTo>
                      <a:pt x="43893" y="61031"/>
                    </a:lnTo>
                    <a:lnTo>
                      <a:pt x="44429" y="60648"/>
                    </a:lnTo>
                    <a:lnTo>
                      <a:pt x="44935" y="60220"/>
                    </a:lnTo>
                    <a:lnTo>
                      <a:pt x="45440" y="59776"/>
                    </a:lnTo>
                    <a:lnTo>
                      <a:pt x="47247" y="58014"/>
                    </a:lnTo>
                    <a:lnTo>
                      <a:pt x="49116" y="56161"/>
                    </a:lnTo>
                    <a:lnTo>
                      <a:pt x="51030" y="54231"/>
                    </a:lnTo>
                    <a:lnTo>
                      <a:pt x="52975" y="52241"/>
                    </a:lnTo>
                    <a:lnTo>
                      <a:pt x="54905" y="50188"/>
                    </a:lnTo>
                    <a:lnTo>
                      <a:pt x="56835" y="48121"/>
                    </a:lnTo>
                    <a:lnTo>
                      <a:pt x="58734" y="46053"/>
                    </a:lnTo>
                    <a:lnTo>
                      <a:pt x="60572" y="43970"/>
                    </a:lnTo>
                    <a:lnTo>
                      <a:pt x="62348" y="41934"/>
                    </a:lnTo>
                    <a:lnTo>
                      <a:pt x="63206" y="40938"/>
                    </a:lnTo>
                    <a:lnTo>
                      <a:pt x="64033" y="39943"/>
                    </a:lnTo>
                    <a:lnTo>
                      <a:pt x="64829" y="38962"/>
                    </a:lnTo>
                    <a:lnTo>
                      <a:pt x="65610" y="38013"/>
                    </a:lnTo>
                    <a:lnTo>
                      <a:pt x="66345" y="37079"/>
                    </a:lnTo>
                    <a:lnTo>
                      <a:pt x="67065" y="36160"/>
                    </a:lnTo>
                    <a:lnTo>
                      <a:pt x="67739" y="35287"/>
                    </a:lnTo>
                    <a:lnTo>
                      <a:pt x="68367" y="34429"/>
                    </a:lnTo>
                    <a:lnTo>
                      <a:pt x="68964" y="33587"/>
                    </a:lnTo>
                    <a:lnTo>
                      <a:pt x="69516" y="32790"/>
                    </a:lnTo>
                    <a:lnTo>
                      <a:pt x="70021" y="32040"/>
                    </a:lnTo>
                    <a:lnTo>
                      <a:pt x="70465" y="31305"/>
                    </a:lnTo>
                    <a:lnTo>
                      <a:pt x="70879" y="30631"/>
                    </a:lnTo>
                    <a:lnTo>
                      <a:pt x="71231" y="29972"/>
                    </a:lnTo>
                    <a:lnTo>
                      <a:pt x="71522" y="29391"/>
                    </a:lnTo>
                    <a:lnTo>
                      <a:pt x="71798" y="28793"/>
                    </a:lnTo>
                    <a:lnTo>
                      <a:pt x="72058" y="28196"/>
                    </a:lnTo>
                    <a:lnTo>
                      <a:pt x="72288" y="27599"/>
                    </a:lnTo>
                    <a:lnTo>
                      <a:pt x="72502" y="26986"/>
                    </a:lnTo>
                    <a:lnTo>
                      <a:pt x="72701" y="26373"/>
                    </a:lnTo>
                    <a:lnTo>
                      <a:pt x="72870" y="25761"/>
                    </a:lnTo>
                    <a:lnTo>
                      <a:pt x="73023" y="25133"/>
                    </a:lnTo>
                    <a:lnTo>
                      <a:pt x="73161" y="24520"/>
                    </a:lnTo>
                    <a:lnTo>
                      <a:pt x="73268" y="23892"/>
                    </a:lnTo>
                    <a:lnTo>
                      <a:pt x="73375" y="23264"/>
                    </a:lnTo>
                    <a:lnTo>
                      <a:pt x="73436" y="22637"/>
                    </a:lnTo>
                    <a:lnTo>
                      <a:pt x="73497" y="22009"/>
                    </a:lnTo>
                    <a:lnTo>
                      <a:pt x="73543" y="21381"/>
                    </a:lnTo>
                    <a:lnTo>
                      <a:pt x="73559" y="20753"/>
                    </a:lnTo>
                    <a:lnTo>
                      <a:pt x="73559" y="20125"/>
                    </a:lnTo>
                    <a:lnTo>
                      <a:pt x="73543" y="19497"/>
                    </a:lnTo>
                    <a:lnTo>
                      <a:pt x="73497" y="18869"/>
                    </a:lnTo>
                    <a:lnTo>
                      <a:pt x="73436" y="18256"/>
                    </a:lnTo>
                    <a:lnTo>
                      <a:pt x="73375" y="17629"/>
                    </a:lnTo>
                    <a:lnTo>
                      <a:pt x="73283" y="17016"/>
                    </a:lnTo>
                    <a:lnTo>
                      <a:pt x="73161" y="16403"/>
                    </a:lnTo>
                    <a:lnTo>
                      <a:pt x="73038" y="15791"/>
                    </a:lnTo>
                    <a:lnTo>
                      <a:pt x="72885" y="15193"/>
                    </a:lnTo>
                    <a:lnTo>
                      <a:pt x="72732" y="14596"/>
                    </a:lnTo>
                    <a:lnTo>
                      <a:pt x="72548" y="13999"/>
                    </a:lnTo>
                    <a:lnTo>
                      <a:pt x="72349" y="13402"/>
                    </a:lnTo>
                    <a:lnTo>
                      <a:pt x="72134" y="12835"/>
                    </a:lnTo>
                    <a:lnTo>
                      <a:pt x="71905" y="12253"/>
                    </a:lnTo>
                    <a:lnTo>
                      <a:pt x="71644" y="11686"/>
                    </a:lnTo>
                    <a:lnTo>
                      <a:pt x="71384" y="11135"/>
                    </a:lnTo>
                    <a:lnTo>
                      <a:pt x="71093" y="10584"/>
                    </a:lnTo>
                    <a:lnTo>
                      <a:pt x="70802" y="10032"/>
                    </a:lnTo>
                    <a:lnTo>
                      <a:pt x="70480" y="9512"/>
                    </a:lnTo>
                    <a:lnTo>
                      <a:pt x="70159" y="8991"/>
                    </a:lnTo>
                    <a:lnTo>
                      <a:pt x="69807" y="8470"/>
                    </a:lnTo>
                    <a:lnTo>
                      <a:pt x="69439" y="7980"/>
                    </a:lnTo>
                    <a:lnTo>
                      <a:pt x="69056" y="7490"/>
                    </a:lnTo>
                    <a:lnTo>
                      <a:pt x="68658" y="7015"/>
                    </a:lnTo>
                    <a:lnTo>
                      <a:pt x="68244" y="6540"/>
                    </a:lnTo>
                    <a:lnTo>
                      <a:pt x="67831" y="6096"/>
                    </a:lnTo>
                    <a:lnTo>
                      <a:pt x="67387" y="5652"/>
                    </a:lnTo>
                    <a:lnTo>
                      <a:pt x="66927" y="5239"/>
                    </a:lnTo>
                    <a:lnTo>
                      <a:pt x="66453" y="4825"/>
                    </a:lnTo>
                    <a:lnTo>
                      <a:pt x="65962" y="4427"/>
                    </a:lnTo>
                    <a:lnTo>
                      <a:pt x="65457" y="4044"/>
                    </a:lnTo>
                    <a:lnTo>
                      <a:pt x="64952" y="3677"/>
                    </a:lnTo>
                    <a:lnTo>
                      <a:pt x="64416" y="3340"/>
                    </a:lnTo>
                    <a:lnTo>
                      <a:pt x="63864" y="3003"/>
                    </a:lnTo>
                    <a:lnTo>
                      <a:pt x="63313" y="2696"/>
                    </a:lnTo>
                    <a:lnTo>
                      <a:pt x="62731" y="2390"/>
                    </a:lnTo>
                    <a:lnTo>
                      <a:pt x="62149" y="2114"/>
                    </a:lnTo>
                    <a:lnTo>
                      <a:pt x="61536" y="1854"/>
                    </a:lnTo>
                    <a:lnTo>
                      <a:pt x="60924" y="1624"/>
                    </a:lnTo>
                    <a:lnTo>
                      <a:pt x="60296" y="1395"/>
                    </a:lnTo>
                    <a:lnTo>
                      <a:pt x="59653" y="1196"/>
                    </a:lnTo>
                    <a:lnTo>
                      <a:pt x="58994" y="1027"/>
                    </a:lnTo>
                    <a:lnTo>
                      <a:pt x="58335" y="859"/>
                    </a:lnTo>
                    <a:lnTo>
                      <a:pt x="57646" y="721"/>
                    </a:lnTo>
                    <a:lnTo>
                      <a:pt x="56957" y="614"/>
                    </a:lnTo>
                    <a:lnTo>
                      <a:pt x="56253" y="522"/>
                    </a:lnTo>
                    <a:lnTo>
                      <a:pt x="55533" y="460"/>
                    </a:lnTo>
                    <a:lnTo>
                      <a:pt x="54798" y="414"/>
                    </a:lnTo>
                    <a:lnTo>
                      <a:pt x="54047" y="384"/>
                    </a:lnTo>
                    <a:lnTo>
                      <a:pt x="53312" y="384"/>
                    </a:lnTo>
                    <a:lnTo>
                      <a:pt x="52592" y="399"/>
                    </a:lnTo>
                    <a:lnTo>
                      <a:pt x="51888" y="430"/>
                    </a:lnTo>
                    <a:lnTo>
                      <a:pt x="51214" y="460"/>
                    </a:lnTo>
                    <a:lnTo>
                      <a:pt x="50555" y="522"/>
                    </a:lnTo>
                    <a:lnTo>
                      <a:pt x="49912" y="583"/>
                    </a:lnTo>
                    <a:lnTo>
                      <a:pt x="49300" y="660"/>
                    </a:lnTo>
                    <a:lnTo>
                      <a:pt x="48702" y="751"/>
                    </a:lnTo>
                    <a:lnTo>
                      <a:pt x="48120" y="843"/>
                    </a:lnTo>
                    <a:lnTo>
                      <a:pt x="47554" y="950"/>
                    </a:lnTo>
                    <a:lnTo>
                      <a:pt x="47018" y="1073"/>
                    </a:lnTo>
                    <a:lnTo>
                      <a:pt x="46497" y="1211"/>
                    </a:lnTo>
                    <a:lnTo>
                      <a:pt x="45991" y="1349"/>
                    </a:lnTo>
                    <a:lnTo>
                      <a:pt x="45501" y="1487"/>
                    </a:lnTo>
                    <a:lnTo>
                      <a:pt x="45027" y="1655"/>
                    </a:lnTo>
                    <a:lnTo>
                      <a:pt x="44582" y="1808"/>
                    </a:lnTo>
                    <a:lnTo>
                      <a:pt x="44138" y="1977"/>
                    </a:lnTo>
                    <a:lnTo>
                      <a:pt x="43725" y="2160"/>
                    </a:lnTo>
                    <a:lnTo>
                      <a:pt x="43311" y="2344"/>
                    </a:lnTo>
                    <a:lnTo>
                      <a:pt x="42928" y="2528"/>
                    </a:lnTo>
                    <a:lnTo>
                      <a:pt x="42546" y="2727"/>
                    </a:lnTo>
                    <a:lnTo>
                      <a:pt x="42193" y="2926"/>
                    </a:lnTo>
                    <a:lnTo>
                      <a:pt x="41841" y="3141"/>
                    </a:lnTo>
                    <a:lnTo>
                      <a:pt x="41519" y="3340"/>
                    </a:lnTo>
                    <a:lnTo>
                      <a:pt x="41198" y="3554"/>
                    </a:lnTo>
                    <a:lnTo>
                      <a:pt x="40907" y="3784"/>
                    </a:lnTo>
                    <a:lnTo>
                      <a:pt x="40616" y="3998"/>
                    </a:lnTo>
                    <a:lnTo>
                      <a:pt x="40340" y="4213"/>
                    </a:lnTo>
                    <a:lnTo>
                      <a:pt x="40080" y="4442"/>
                    </a:lnTo>
                    <a:lnTo>
                      <a:pt x="39835" y="4672"/>
                    </a:lnTo>
                    <a:lnTo>
                      <a:pt x="39375" y="5116"/>
                    </a:lnTo>
                    <a:lnTo>
                      <a:pt x="38962" y="5576"/>
                    </a:lnTo>
                    <a:lnTo>
                      <a:pt x="38594" y="6020"/>
                    </a:lnTo>
                    <a:lnTo>
                      <a:pt x="38257" y="6464"/>
                    </a:lnTo>
                    <a:lnTo>
                      <a:pt x="37966" y="6908"/>
                    </a:lnTo>
                    <a:lnTo>
                      <a:pt x="37721" y="7322"/>
                    </a:lnTo>
                    <a:lnTo>
                      <a:pt x="37507" y="7720"/>
                    </a:lnTo>
                    <a:lnTo>
                      <a:pt x="37323" y="8103"/>
                    </a:lnTo>
                    <a:lnTo>
                      <a:pt x="37170" y="8470"/>
                    </a:lnTo>
                    <a:lnTo>
                      <a:pt x="37047" y="8792"/>
                    </a:lnTo>
                    <a:lnTo>
                      <a:pt x="36940" y="9083"/>
                    </a:lnTo>
                    <a:lnTo>
                      <a:pt x="36864" y="9343"/>
                    </a:lnTo>
                    <a:lnTo>
                      <a:pt x="36802" y="9573"/>
                    </a:lnTo>
                    <a:lnTo>
                      <a:pt x="36741" y="9879"/>
                    </a:lnTo>
                    <a:lnTo>
                      <a:pt x="36711" y="9986"/>
                    </a:lnTo>
                    <a:lnTo>
                      <a:pt x="36695" y="9879"/>
                    </a:lnTo>
                    <a:lnTo>
                      <a:pt x="36634" y="9573"/>
                    </a:lnTo>
                    <a:lnTo>
                      <a:pt x="36588" y="9343"/>
                    </a:lnTo>
                    <a:lnTo>
                      <a:pt x="36511" y="9083"/>
                    </a:lnTo>
                    <a:lnTo>
                      <a:pt x="36420" y="8792"/>
                    </a:lnTo>
                    <a:lnTo>
                      <a:pt x="36297" y="8455"/>
                    </a:lnTo>
                    <a:lnTo>
                      <a:pt x="36159" y="8103"/>
                    </a:lnTo>
                    <a:lnTo>
                      <a:pt x="35975" y="7704"/>
                    </a:lnTo>
                    <a:lnTo>
                      <a:pt x="35776" y="7306"/>
                    </a:lnTo>
                    <a:lnTo>
                      <a:pt x="35531" y="6877"/>
                    </a:lnTo>
                    <a:lnTo>
                      <a:pt x="35256" y="6433"/>
                    </a:lnTo>
                    <a:lnTo>
                      <a:pt x="34934" y="5989"/>
                    </a:lnTo>
                    <a:lnTo>
                      <a:pt x="34582" y="5530"/>
                    </a:lnTo>
                    <a:lnTo>
                      <a:pt x="34168" y="5070"/>
                    </a:lnTo>
                    <a:lnTo>
                      <a:pt x="33724" y="4595"/>
                    </a:lnTo>
                    <a:lnTo>
                      <a:pt x="33479" y="4366"/>
                    </a:lnTo>
                    <a:lnTo>
                      <a:pt x="33219" y="4136"/>
                    </a:lnTo>
                    <a:lnTo>
                      <a:pt x="32958" y="3906"/>
                    </a:lnTo>
                    <a:lnTo>
                      <a:pt x="32667" y="3677"/>
                    </a:lnTo>
                    <a:lnTo>
                      <a:pt x="32376" y="3462"/>
                    </a:lnTo>
                    <a:lnTo>
                      <a:pt x="32070" y="3232"/>
                    </a:lnTo>
                    <a:lnTo>
                      <a:pt x="31733" y="3018"/>
                    </a:lnTo>
                    <a:lnTo>
                      <a:pt x="31396" y="2804"/>
                    </a:lnTo>
                    <a:lnTo>
                      <a:pt x="31044" y="2605"/>
                    </a:lnTo>
                    <a:lnTo>
                      <a:pt x="30676" y="2390"/>
                    </a:lnTo>
                    <a:lnTo>
                      <a:pt x="30293" y="2191"/>
                    </a:lnTo>
                    <a:lnTo>
                      <a:pt x="29895" y="2007"/>
                    </a:lnTo>
                    <a:lnTo>
                      <a:pt x="29482" y="1823"/>
                    </a:lnTo>
                    <a:lnTo>
                      <a:pt x="29038" y="1640"/>
                    </a:lnTo>
                    <a:lnTo>
                      <a:pt x="28593" y="1456"/>
                    </a:lnTo>
                    <a:lnTo>
                      <a:pt x="28119" y="1303"/>
                    </a:lnTo>
                    <a:lnTo>
                      <a:pt x="27644" y="1134"/>
                    </a:lnTo>
                    <a:lnTo>
                      <a:pt x="27139" y="981"/>
                    </a:lnTo>
                    <a:lnTo>
                      <a:pt x="26618" y="843"/>
                    </a:lnTo>
                    <a:lnTo>
                      <a:pt x="26082" y="721"/>
                    </a:lnTo>
                    <a:lnTo>
                      <a:pt x="25515" y="598"/>
                    </a:lnTo>
                    <a:lnTo>
                      <a:pt x="24948" y="476"/>
                    </a:lnTo>
                    <a:lnTo>
                      <a:pt x="24351" y="384"/>
                    </a:lnTo>
                    <a:lnTo>
                      <a:pt x="23739" y="292"/>
                    </a:lnTo>
                    <a:lnTo>
                      <a:pt x="23095" y="215"/>
                    </a:lnTo>
                    <a:lnTo>
                      <a:pt x="22437" y="139"/>
                    </a:lnTo>
                    <a:lnTo>
                      <a:pt x="21763" y="78"/>
                    </a:lnTo>
                    <a:lnTo>
                      <a:pt x="21074" y="47"/>
                    </a:lnTo>
                    <a:lnTo>
                      <a:pt x="20354" y="16"/>
                    </a:lnTo>
                    <a:lnTo>
                      <a:pt x="196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32"/>
              <p:cNvSpPr/>
              <p:nvPr/>
            </p:nvSpPr>
            <p:spPr>
              <a:xfrm>
                <a:off x="1373725" y="1623100"/>
                <a:ext cx="460250" cy="442250"/>
              </a:xfrm>
              <a:custGeom>
                <a:rect b="b" l="l" r="r" t="t"/>
                <a:pathLst>
                  <a:path extrusionOk="0" h="17690" w="18410">
                    <a:moveTo>
                      <a:pt x="9205" y="0"/>
                    </a:moveTo>
                    <a:lnTo>
                      <a:pt x="7735" y="7443"/>
                    </a:lnTo>
                    <a:lnTo>
                      <a:pt x="1" y="8852"/>
                    </a:lnTo>
                    <a:lnTo>
                      <a:pt x="7735" y="10261"/>
                    </a:lnTo>
                    <a:lnTo>
                      <a:pt x="9205" y="17689"/>
                    </a:lnTo>
                    <a:lnTo>
                      <a:pt x="10675" y="10261"/>
                    </a:lnTo>
                    <a:lnTo>
                      <a:pt x="18410" y="8852"/>
                    </a:lnTo>
                    <a:lnTo>
                      <a:pt x="10675" y="7443"/>
                    </a:lnTo>
                    <a:lnTo>
                      <a:pt x="92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32"/>
              <p:cNvSpPr/>
              <p:nvPr/>
            </p:nvSpPr>
            <p:spPr>
              <a:xfrm>
                <a:off x="5682650" y="1599350"/>
                <a:ext cx="335800" cy="323175"/>
              </a:xfrm>
              <a:custGeom>
                <a:rect b="b" l="l" r="r" t="t"/>
                <a:pathLst>
                  <a:path extrusionOk="0" h="12927" w="13432">
                    <a:moveTo>
                      <a:pt x="6708" y="1"/>
                    </a:moveTo>
                    <a:lnTo>
                      <a:pt x="5652" y="5438"/>
                    </a:lnTo>
                    <a:lnTo>
                      <a:pt x="0" y="6464"/>
                    </a:lnTo>
                    <a:lnTo>
                      <a:pt x="5652" y="7490"/>
                    </a:lnTo>
                    <a:lnTo>
                      <a:pt x="6708" y="12927"/>
                    </a:lnTo>
                    <a:lnTo>
                      <a:pt x="7780" y="7490"/>
                    </a:lnTo>
                    <a:lnTo>
                      <a:pt x="13432" y="6464"/>
                    </a:lnTo>
                    <a:lnTo>
                      <a:pt x="7780" y="5438"/>
                    </a:lnTo>
                    <a:lnTo>
                      <a:pt x="67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32"/>
              <p:cNvSpPr/>
              <p:nvPr/>
            </p:nvSpPr>
            <p:spPr>
              <a:xfrm>
                <a:off x="3649950" y="1565275"/>
                <a:ext cx="247750" cy="238175"/>
              </a:xfrm>
              <a:custGeom>
                <a:rect b="b" l="l" r="r" t="t"/>
                <a:pathLst>
                  <a:path extrusionOk="0" h="9527" w="9910">
                    <a:moveTo>
                      <a:pt x="4947" y="1"/>
                    </a:moveTo>
                    <a:lnTo>
                      <a:pt x="4166" y="3998"/>
                    </a:lnTo>
                    <a:lnTo>
                      <a:pt x="0" y="4764"/>
                    </a:lnTo>
                    <a:lnTo>
                      <a:pt x="4166" y="5514"/>
                    </a:lnTo>
                    <a:lnTo>
                      <a:pt x="4947" y="9527"/>
                    </a:lnTo>
                    <a:lnTo>
                      <a:pt x="5743" y="5514"/>
                    </a:lnTo>
                    <a:lnTo>
                      <a:pt x="9909" y="4764"/>
                    </a:lnTo>
                    <a:lnTo>
                      <a:pt x="5743" y="3998"/>
                    </a:lnTo>
                    <a:lnTo>
                      <a:pt x="494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5" name="Google Shape;275;p32"/>
            <p:cNvGrpSpPr/>
            <p:nvPr/>
          </p:nvGrpSpPr>
          <p:grpSpPr>
            <a:xfrm>
              <a:off x="1061645" y="1280319"/>
              <a:ext cx="3206012" cy="3863054"/>
              <a:chOff x="1636125" y="238125"/>
              <a:chExt cx="4347725" cy="5238750"/>
            </a:xfrm>
          </p:grpSpPr>
          <p:sp>
            <p:nvSpPr>
              <p:cNvPr id="276" name="Google Shape;276;p32"/>
              <p:cNvSpPr/>
              <p:nvPr/>
            </p:nvSpPr>
            <p:spPr>
              <a:xfrm>
                <a:off x="1636125" y="4663775"/>
                <a:ext cx="4347725" cy="813100"/>
              </a:xfrm>
              <a:custGeom>
                <a:rect b="b" l="l" r="r" t="t"/>
                <a:pathLst>
                  <a:path extrusionOk="0" h="32524" w="173909">
                    <a:moveTo>
                      <a:pt x="64014" y="0"/>
                    </a:moveTo>
                    <a:lnTo>
                      <a:pt x="0" y="32297"/>
                    </a:lnTo>
                    <a:lnTo>
                      <a:pt x="173909" y="32524"/>
                    </a:lnTo>
                    <a:lnTo>
                      <a:pt x="173909" y="32524"/>
                    </a:lnTo>
                    <a:lnTo>
                      <a:pt x="108564" y="0"/>
                    </a:lnTo>
                    <a:close/>
                  </a:path>
                </a:pathLst>
              </a:custGeom>
              <a:solidFill>
                <a:srgbClr val="F873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32"/>
              <p:cNvSpPr/>
              <p:nvPr/>
            </p:nvSpPr>
            <p:spPr>
              <a:xfrm>
                <a:off x="2850450" y="4437125"/>
                <a:ext cx="947325" cy="855975"/>
              </a:xfrm>
              <a:custGeom>
                <a:rect b="b" l="l" r="r" t="t"/>
                <a:pathLst>
                  <a:path extrusionOk="0" h="34239" w="37893">
                    <a:moveTo>
                      <a:pt x="15441" y="0"/>
                    </a:moveTo>
                    <a:lnTo>
                      <a:pt x="0" y="13245"/>
                    </a:lnTo>
                    <a:lnTo>
                      <a:pt x="0" y="16687"/>
                    </a:lnTo>
                    <a:lnTo>
                      <a:pt x="19634" y="34238"/>
                    </a:lnTo>
                    <a:lnTo>
                      <a:pt x="37893" y="21688"/>
                    </a:lnTo>
                    <a:lnTo>
                      <a:pt x="14789" y="9633"/>
                    </a:lnTo>
                    <a:lnTo>
                      <a:pt x="15441" y="0"/>
                    </a:lnTo>
                    <a:close/>
                  </a:path>
                </a:pathLst>
              </a:custGeom>
              <a:solidFill>
                <a:srgbClr val="FFB8B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32"/>
              <p:cNvSpPr/>
              <p:nvPr/>
            </p:nvSpPr>
            <p:spPr>
              <a:xfrm>
                <a:off x="3794925" y="4437125"/>
                <a:ext cx="947325" cy="855975"/>
              </a:xfrm>
              <a:custGeom>
                <a:rect b="b" l="l" r="r" t="t"/>
                <a:pathLst>
                  <a:path extrusionOk="0" h="34239" w="37893">
                    <a:moveTo>
                      <a:pt x="22453" y="0"/>
                    </a:moveTo>
                    <a:lnTo>
                      <a:pt x="23104" y="9633"/>
                    </a:lnTo>
                    <a:lnTo>
                      <a:pt x="0" y="21688"/>
                    </a:lnTo>
                    <a:lnTo>
                      <a:pt x="18260" y="34238"/>
                    </a:lnTo>
                    <a:lnTo>
                      <a:pt x="37893" y="16687"/>
                    </a:lnTo>
                    <a:lnTo>
                      <a:pt x="37893" y="13245"/>
                    </a:lnTo>
                    <a:lnTo>
                      <a:pt x="22453" y="0"/>
                    </a:lnTo>
                    <a:close/>
                  </a:path>
                </a:pathLst>
              </a:custGeom>
              <a:solidFill>
                <a:srgbClr val="FFB8B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32"/>
              <p:cNvSpPr/>
              <p:nvPr/>
            </p:nvSpPr>
            <p:spPr>
              <a:xfrm>
                <a:off x="2177950" y="2183025"/>
                <a:ext cx="664025" cy="803575"/>
              </a:xfrm>
              <a:custGeom>
                <a:rect b="b" l="l" r="r" t="t"/>
                <a:pathLst>
                  <a:path extrusionOk="0" h="32143" w="26561">
                    <a:moveTo>
                      <a:pt x="11148" y="1"/>
                    </a:moveTo>
                    <a:lnTo>
                      <a:pt x="10808" y="15"/>
                    </a:lnTo>
                    <a:lnTo>
                      <a:pt x="10483" y="29"/>
                    </a:lnTo>
                    <a:lnTo>
                      <a:pt x="10143" y="58"/>
                    </a:lnTo>
                    <a:lnTo>
                      <a:pt x="9803" y="86"/>
                    </a:lnTo>
                    <a:lnTo>
                      <a:pt x="9463" y="142"/>
                    </a:lnTo>
                    <a:lnTo>
                      <a:pt x="9123" y="199"/>
                    </a:lnTo>
                    <a:lnTo>
                      <a:pt x="8783" y="284"/>
                    </a:lnTo>
                    <a:lnTo>
                      <a:pt x="8443" y="369"/>
                    </a:lnTo>
                    <a:lnTo>
                      <a:pt x="8103" y="482"/>
                    </a:lnTo>
                    <a:lnTo>
                      <a:pt x="7749" y="610"/>
                    </a:lnTo>
                    <a:lnTo>
                      <a:pt x="7409" y="737"/>
                    </a:lnTo>
                    <a:lnTo>
                      <a:pt x="7069" y="893"/>
                    </a:lnTo>
                    <a:lnTo>
                      <a:pt x="6715" y="1063"/>
                    </a:lnTo>
                    <a:lnTo>
                      <a:pt x="6375" y="1262"/>
                    </a:lnTo>
                    <a:lnTo>
                      <a:pt x="6035" y="1460"/>
                    </a:lnTo>
                    <a:lnTo>
                      <a:pt x="5695" y="1687"/>
                    </a:lnTo>
                    <a:lnTo>
                      <a:pt x="5355" y="1927"/>
                    </a:lnTo>
                    <a:lnTo>
                      <a:pt x="5015" y="2196"/>
                    </a:lnTo>
                    <a:lnTo>
                      <a:pt x="4675" y="2480"/>
                    </a:lnTo>
                    <a:lnTo>
                      <a:pt x="4349" y="2777"/>
                    </a:lnTo>
                    <a:lnTo>
                      <a:pt x="4023" y="3103"/>
                    </a:lnTo>
                    <a:lnTo>
                      <a:pt x="3697" y="3457"/>
                    </a:lnTo>
                    <a:lnTo>
                      <a:pt x="3371" y="3826"/>
                    </a:lnTo>
                    <a:lnTo>
                      <a:pt x="3046" y="4208"/>
                    </a:lnTo>
                    <a:lnTo>
                      <a:pt x="2805" y="4520"/>
                    </a:lnTo>
                    <a:lnTo>
                      <a:pt x="2578" y="4831"/>
                    </a:lnTo>
                    <a:lnTo>
                      <a:pt x="2366" y="5157"/>
                    </a:lnTo>
                    <a:lnTo>
                      <a:pt x="2153" y="5469"/>
                    </a:lnTo>
                    <a:lnTo>
                      <a:pt x="1955" y="5795"/>
                    </a:lnTo>
                    <a:lnTo>
                      <a:pt x="1771" y="6120"/>
                    </a:lnTo>
                    <a:lnTo>
                      <a:pt x="1601" y="6446"/>
                    </a:lnTo>
                    <a:lnTo>
                      <a:pt x="1431" y="6772"/>
                    </a:lnTo>
                    <a:lnTo>
                      <a:pt x="1275" y="7112"/>
                    </a:lnTo>
                    <a:lnTo>
                      <a:pt x="1119" y="7452"/>
                    </a:lnTo>
                    <a:lnTo>
                      <a:pt x="992" y="7792"/>
                    </a:lnTo>
                    <a:lnTo>
                      <a:pt x="864" y="8132"/>
                    </a:lnTo>
                    <a:lnTo>
                      <a:pt x="737" y="8472"/>
                    </a:lnTo>
                    <a:lnTo>
                      <a:pt x="623" y="8826"/>
                    </a:lnTo>
                    <a:lnTo>
                      <a:pt x="524" y="9166"/>
                    </a:lnTo>
                    <a:lnTo>
                      <a:pt x="439" y="9520"/>
                    </a:lnTo>
                    <a:lnTo>
                      <a:pt x="354" y="9874"/>
                    </a:lnTo>
                    <a:lnTo>
                      <a:pt x="283" y="10228"/>
                    </a:lnTo>
                    <a:lnTo>
                      <a:pt x="213" y="10582"/>
                    </a:lnTo>
                    <a:lnTo>
                      <a:pt x="156" y="10937"/>
                    </a:lnTo>
                    <a:lnTo>
                      <a:pt x="113" y="11291"/>
                    </a:lnTo>
                    <a:lnTo>
                      <a:pt x="71" y="11659"/>
                    </a:lnTo>
                    <a:lnTo>
                      <a:pt x="14" y="12381"/>
                    </a:lnTo>
                    <a:lnTo>
                      <a:pt x="0" y="13104"/>
                    </a:lnTo>
                    <a:lnTo>
                      <a:pt x="14" y="13826"/>
                    </a:lnTo>
                    <a:lnTo>
                      <a:pt x="57" y="14549"/>
                    </a:lnTo>
                    <a:lnTo>
                      <a:pt x="142" y="15271"/>
                    </a:lnTo>
                    <a:lnTo>
                      <a:pt x="241" y="16008"/>
                    </a:lnTo>
                    <a:lnTo>
                      <a:pt x="383" y="16716"/>
                    </a:lnTo>
                    <a:lnTo>
                      <a:pt x="538" y="17439"/>
                    </a:lnTo>
                    <a:lnTo>
                      <a:pt x="737" y="18147"/>
                    </a:lnTo>
                    <a:lnTo>
                      <a:pt x="963" y="18855"/>
                    </a:lnTo>
                    <a:lnTo>
                      <a:pt x="1204" y="19563"/>
                    </a:lnTo>
                    <a:lnTo>
                      <a:pt x="1487" y="20257"/>
                    </a:lnTo>
                    <a:lnTo>
                      <a:pt x="1785" y="20937"/>
                    </a:lnTo>
                    <a:lnTo>
                      <a:pt x="2111" y="21617"/>
                    </a:lnTo>
                    <a:lnTo>
                      <a:pt x="2451" y="22269"/>
                    </a:lnTo>
                    <a:lnTo>
                      <a:pt x="2833" y="22921"/>
                    </a:lnTo>
                    <a:lnTo>
                      <a:pt x="3216" y="23558"/>
                    </a:lnTo>
                    <a:lnTo>
                      <a:pt x="3641" y="24181"/>
                    </a:lnTo>
                    <a:lnTo>
                      <a:pt x="4080" y="24790"/>
                    </a:lnTo>
                    <a:lnTo>
                      <a:pt x="4533" y="25385"/>
                    </a:lnTo>
                    <a:lnTo>
                      <a:pt x="5015" y="25966"/>
                    </a:lnTo>
                    <a:lnTo>
                      <a:pt x="5510" y="26519"/>
                    </a:lnTo>
                    <a:lnTo>
                      <a:pt x="6020" y="27057"/>
                    </a:lnTo>
                    <a:lnTo>
                      <a:pt x="6559" y="27567"/>
                    </a:lnTo>
                    <a:lnTo>
                      <a:pt x="7111" y="28063"/>
                    </a:lnTo>
                    <a:lnTo>
                      <a:pt x="7678" y="28530"/>
                    </a:lnTo>
                    <a:lnTo>
                      <a:pt x="8259" y="28983"/>
                    </a:lnTo>
                    <a:lnTo>
                      <a:pt x="8854" y="29394"/>
                    </a:lnTo>
                    <a:lnTo>
                      <a:pt x="9463" y="29791"/>
                    </a:lnTo>
                    <a:lnTo>
                      <a:pt x="10100" y="30173"/>
                    </a:lnTo>
                    <a:lnTo>
                      <a:pt x="10738" y="30513"/>
                    </a:lnTo>
                    <a:lnTo>
                      <a:pt x="11375" y="30825"/>
                    </a:lnTo>
                    <a:lnTo>
                      <a:pt x="12041" y="31108"/>
                    </a:lnTo>
                    <a:lnTo>
                      <a:pt x="12707" y="31349"/>
                    </a:lnTo>
                    <a:lnTo>
                      <a:pt x="13046" y="31462"/>
                    </a:lnTo>
                    <a:lnTo>
                      <a:pt x="13401" y="31576"/>
                    </a:lnTo>
                    <a:lnTo>
                      <a:pt x="13741" y="31675"/>
                    </a:lnTo>
                    <a:lnTo>
                      <a:pt x="14081" y="31760"/>
                    </a:lnTo>
                    <a:lnTo>
                      <a:pt x="14435" y="31831"/>
                    </a:lnTo>
                    <a:lnTo>
                      <a:pt x="14789" y="31902"/>
                    </a:lnTo>
                    <a:lnTo>
                      <a:pt x="15143" y="31972"/>
                    </a:lnTo>
                    <a:lnTo>
                      <a:pt x="15497" y="32015"/>
                    </a:lnTo>
                    <a:lnTo>
                      <a:pt x="15851" y="32071"/>
                    </a:lnTo>
                    <a:lnTo>
                      <a:pt x="16205" y="32100"/>
                    </a:lnTo>
                    <a:lnTo>
                      <a:pt x="16574" y="32128"/>
                    </a:lnTo>
                    <a:lnTo>
                      <a:pt x="16928" y="32142"/>
                    </a:lnTo>
                    <a:lnTo>
                      <a:pt x="17650" y="32142"/>
                    </a:lnTo>
                    <a:lnTo>
                      <a:pt x="18019" y="32128"/>
                    </a:lnTo>
                    <a:lnTo>
                      <a:pt x="18387" y="32100"/>
                    </a:lnTo>
                    <a:lnTo>
                      <a:pt x="18755" y="32071"/>
                    </a:lnTo>
                    <a:lnTo>
                      <a:pt x="19123" y="32029"/>
                    </a:lnTo>
                    <a:lnTo>
                      <a:pt x="19492" y="31972"/>
                    </a:lnTo>
                    <a:lnTo>
                      <a:pt x="19860" y="31902"/>
                    </a:lnTo>
                    <a:lnTo>
                      <a:pt x="20228" y="31831"/>
                    </a:lnTo>
                    <a:lnTo>
                      <a:pt x="20611" y="31746"/>
                    </a:lnTo>
                    <a:lnTo>
                      <a:pt x="20979" y="31647"/>
                    </a:lnTo>
                    <a:lnTo>
                      <a:pt x="21347" y="31533"/>
                    </a:lnTo>
                    <a:lnTo>
                      <a:pt x="21716" y="31420"/>
                    </a:lnTo>
                    <a:lnTo>
                      <a:pt x="22098" y="31278"/>
                    </a:lnTo>
                    <a:lnTo>
                      <a:pt x="22466" y="31137"/>
                    </a:lnTo>
                    <a:lnTo>
                      <a:pt x="22835" y="30981"/>
                    </a:lnTo>
                    <a:lnTo>
                      <a:pt x="23217" y="30825"/>
                    </a:lnTo>
                    <a:lnTo>
                      <a:pt x="23586" y="30641"/>
                    </a:lnTo>
                    <a:lnTo>
                      <a:pt x="23968" y="30442"/>
                    </a:lnTo>
                    <a:lnTo>
                      <a:pt x="24336" y="30244"/>
                    </a:lnTo>
                    <a:lnTo>
                      <a:pt x="24705" y="30032"/>
                    </a:lnTo>
                    <a:lnTo>
                      <a:pt x="25073" y="29805"/>
                    </a:lnTo>
                    <a:lnTo>
                      <a:pt x="25455" y="29564"/>
                    </a:lnTo>
                    <a:lnTo>
                      <a:pt x="25824" y="29309"/>
                    </a:lnTo>
                    <a:lnTo>
                      <a:pt x="26192" y="29040"/>
                    </a:lnTo>
                    <a:lnTo>
                      <a:pt x="26560" y="28771"/>
                    </a:lnTo>
                    <a:lnTo>
                      <a:pt x="19180" y="2862"/>
                    </a:lnTo>
                    <a:lnTo>
                      <a:pt x="19067" y="2777"/>
                    </a:lnTo>
                    <a:lnTo>
                      <a:pt x="18769" y="2565"/>
                    </a:lnTo>
                    <a:lnTo>
                      <a:pt x="18274" y="2239"/>
                    </a:lnTo>
                    <a:lnTo>
                      <a:pt x="17962" y="2055"/>
                    </a:lnTo>
                    <a:lnTo>
                      <a:pt x="17622" y="1857"/>
                    </a:lnTo>
                    <a:lnTo>
                      <a:pt x="17225" y="1658"/>
                    </a:lnTo>
                    <a:lnTo>
                      <a:pt x="16814" y="1446"/>
                    </a:lnTo>
                    <a:lnTo>
                      <a:pt x="16361" y="1233"/>
                    </a:lnTo>
                    <a:lnTo>
                      <a:pt x="15865" y="1021"/>
                    </a:lnTo>
                    <a:lnTo>
                      <a:pt x="15355" y="822"/>
                    </a:lnTo>
                    <a:lnTo>
                      <a:pt x="14817" y="638"/>
                    </a:lnTo>
                    <a:lnTo>
                      <a:pt x="14251" y="454"/>
                    </a:lnTo>
                    <a:lnTo>
                      <a:pt x="13670" y="312"/>
                    </a:lnTo>
                    <a:lnTo>
                      <a:pt x="13061" y="185"/>
                    </a:lnTo>
                    <a:lnTo>
                      <a:pt x="12749" y="128"/>
                    </a:lnTo>
                    <a:lnTo>
                      <a:pt x="12437" y="86"/>
                    </a:lnTo>
                    <a:lnTo>
                      <a:pt x="12112" y="58"/>
                    </a:lnTo>
                    <a:lnTo>
                      <a:pt x="11800" y="29"/>
                    </a:lnTo>
                    <a:lnTo>
                      <a:pt x="11474" y="15"/>
                    </a:lnTo>
                    <a:lnTo>
                      <a:pt x="11148" y="1"/>
                    </a:lnTo>
                    <a:close/>
                  </a:path>
                </a:pathLst>
              </a:custGeom>
              <a:solidFill>
                <a:srgbClr val="E4AEA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32"/>
              <p:cNvSpPr/>
              <p:nvPr/>
            </p:nvSpPr>
            <p:spPr>
              <a:xfrm>
                <a:off x="2304725" y="2443325"/>
                <a:ext cx="418250" cy="301400"/>
              </a:xfrm>
              <a:custGeom>
                <a:rect b="b" l="l" r="r" t="t"/>
                <a:pathLst>
                  <a:path extrusionOk="0" h="12056" w="16730">
                    <a:moveTo>
                      <a:pt x="539" y="0"/>
                    </a:moveTo>
                    <a:lnTo>
                      <a:pt x="425" y="29"/>
                    </a:lnTo>
                    <a:lnTo>
                      <a:pt x="312" y="71"/>
                    </a:lnTo>
                    <a:lnTo>
                      <a:pt x="213" y="142"/>
                    </a:lnTo>
                    <a:lnTo>
                      <a:pt x="142" y="227"/>
                    </a:lnTo>
                    <a:lnTo>
                      <a:pt x="71" y="326"/>
                    </a:lnTo>
                    <a:lnTo>
                      <a:pt x="29" y="440"/>
                    </a:lnTo>
                    <a:lnTo>
                      <a:pt x="0" y="553"/>
                    </a:lnTo>
                    <a:lnTo>
                      <a:pt x="0" y="680"/>
                    </a:lnTo>
                    <a:lnTo>
                      <a:pt x="29" y="808"/>
                    </a:lnTo>
                    <a:lnTo>
                      <a:pt x="71" y="907"/>
                    </a:lnTo>
                    <a:lnTo>
                      <a:pt x="142" y="1006"/>
                    </a:lnTo>
                    <a:lnTo>
                      <a:pt x="227" y="1091"/>
                    </a:lnTo>
                    <a:lnTo>
                      <a:pt x="326" y="1162"/>
                    </a:lnTo>
                    <a:lnTo>
                      <a:pt x="439" y="1205"/>
                    </a:lnTo>
                    <a:lnTo>
                      <a:pt x="567" y="1233"/>
                    </a:lnTo>
                    <a:lnTo>
                      <a:pt x="680" y="1233"/>
                    </a:lnTo>
                    <a:lnTo>
                      <a:pt x="1020" y="1290"/>
                    </a:lnTo>
                    <a:lnTo>
                      <a:pt x="1544" y="1375"/>
                    </a:lnTo>
                    <a:lnTo>
                      <a:pt x="2238" y="1516"/>
                    </a:lnTo>
                    <a:lnTo>
                      <a:pt x="2649" y="1615"/>
                    </a:lnTo>
                    <a:lnTo>
                      <a:pt x="3088" y="1729"/>
                    </a:lnTo>
                    <a:lnTo>
                      <a:pt x="3556" y="1870"/>
                    </a:lnTo>
                    <a:lnTo>
                      <a:pt x="4052" y="2026"/>
                    </a:lnTo>
                    <a:lnTo>
                      <a:pt x="4562" y="2196"/>
                    </a:lnTo>
                    <a:lnTo>
                      <a:pt x="5100" y="2394"/>
                    </a:lnTo>
                    <a:lnTo>
                      <a:pt x="5667" y="2621"/>
                    </a:lnTo>
                    <a:lnTo>
                      <a:pt x="6247" y="2876"/>
                    </a:lnTo>
                    <a:lnTo>
                      <a:pt x="6786" y="3131"/>
                    </a:lnTo>
                    <a:lnTo>
                      <a:pt x="7352" y="3429"/>
                    </a:lnTo>
                    <a:lnTo>
                      <a:pt x="7947" y="3754"/>
                    </a:lnTo>
                    <a:lnTo>
                      <a:pt x="8542" y="4108"/>
                    </a:lnTo>
                    <a:lnTo>
                      <a:pt x="9151" y="4505"/>
                    </a:lnTo>
                    <a:lnTo>
                      <a:pt x="9774" y="4944"/>
                    </a:lnTo>
                    <a:lnTo>
                      <a:pt x="10398" y="5412"/>
                    </a:lnTo>
                    <a:lnTo>
                      <a:pt x="10709" y="5667"/>
                    </a:lnTo>
                    <a:lnTo>
                      <a:pt x="11021" y="5922"/>
                    </a:lnTo>
                    <a:lnTo>
                      <a:pt x="11333" y="6205"/>
                    </a:lnTo>
                    <a:lnTo>
                      <a:pt x="11644" y="6488"/>
                    </a:lnTo>
                    <a:lnTo>
                      <a:pt x="11942" y="6786"/>
                    </a:lnTo>
                    <a:lnTo>
                      <a:pt x="12253" y="7083"/>
                    </a:lnTo>
                    <a:lnTo>
                      <a:pt x="12551" y="7409"/>
                    </a:lnTo>
                    <a:lnTo>
                      <a:pt x="12848" y="7735"/>
                    </a:lnTo>
                    <a:lnTo>
                      <a:pt x="13146" y="8075"/>
                    </a:lnTo>
                    <a:lnTo>
                      <a:pt x="13443" y="8429"/>
                    </a:lnTo>
                    <a:lnTo>
                      <a:pt x="13727" y="8797"/>
                    </a:lnTo>
                    <a:lnTo>
                      <a:pt x="14010" y="9180"/>
                    </a:lnTo>
                    <a:lnTo>
                      <a:pt x="14279" y="9562"/>
                    </a:lnTo>
                    <a:lnTo>
                      <a:pt x="14548" y="9973"/>
                    </a:lnTo>
                    <a:lnTo>
                      <a:pt x="14817" y="10398"/>
                    </a:lnTo>
                    <a:lnTo>
                      <a:pt x="15072" y="10823"/>
                    </a:lnTo>
                    <a:lnTo>
                      <a:pt x="15327" y="11262"/>
                    </a:lnTo>
                    <a:lnTo>
                      <a:pt x="15568" y="11729"/>
                    </a:lnTo>
                    <a:lnTo>
                      <a:pt x="15611" y="11800"/>
                    </a:lnTo>
                    <a:lnTo>
                      <a:pt x="15667" y="11871"/>
                    </a:lnTo>
                    <a:lnTo>
                      <a:pt x="15738" y="11928"/>
                    </a:lnTo>
                    <a:lnTo>
                      <a:pt x="15809" y="11970"/>
                    </a:lnTo>
                    <a:lnTo>
                      <a:pt x="15880" y="12013"/>
                    </a:lnTo>
                    <a:lnTo>
                      <a:pt x="15951" y="12041"/>
                    </a:lnTo>
                    <a:lnTo>
                      <a:pt x="16036" y="12055"/>
                    </a:lnTo>
                    <a:lnTo>
                      <a:pt x="16121" y="12055"/>
                    </a:lnTo>
                    <a:lnTo>
                      <a:pt x="16262" y="12041"/>
                    </a:lnTo>
                    <a:lnTo>
                      <a:pt x="16333" y="12027"/>
                    </a:lnTo>
                    <a:lnTo>
                      <a:pt x="16404" y="11999"/>
                    </a:lnTo>
                    <a:lnTo>
                      <a:pt x="16503" y="11928"/>
                    </a:lnTo>
                    <a:lnTo>
                      <a:pt x="16588" y="11843"/>
                    </a:lnTo>
                    <a:lnTo>
                      <a:pt x="16659" y="11744"/>
                    </a:lnTo>
                    <a:lnTo>
                      <a:pt x="16701" y="11630"/>
                    </a:lnTo>
                    <a:lnTo>
                      <a:pt x="16730" y="11517"/>
                    </a:lnTo>
                    <a:lnTo>
                      <a:pt x="16730" y="11404"/>
                    </a:lnTo>
                    <a:lnTo>
                      <a:pt x="16716" y="11276"/>
                    </a:lnTo>
                    <a:lnTo>
                      <a:pt x="16673" y="11163"/>
                    </a:lnTo>
                    <a:lnTo>
                      <a:pt x="16404" y="10681"/>
                    </a:lnTo>
                    <a:lnTo>
                      <a:pt x="16135" y="10200"/>
                    </a:lnTo>
                    <a:lnTo>
                      <a:pt x="15866" y="9746"/>
                    </a:lnTo>
                    <a:lnTo>
                      <a:pt x="15582" y="9293"/>
                    </a:lnTo>
                    <a:lnTo>
                      <a:pt x="15299" y="8868"/>
                    </a:lnTo>
                    <a:lnTo>
                      <a:pt x="15002" y="8443"/>
                    </a:lnTo>
                    <a:lnTo>
                      <a:pt x="14704" y="8046"/>
                    </a:lnTo>
                    <a:lnTo>
                      <a:pt x="14392" y="7650"/>
                    </a:lnTo>
                    <a:lnTo>
                      <a:pt x="14081" y="7267"/>
                    </a:lnTo>
                    <a:lnTo>
                      <a:pt x="13769" y="6913"/>
                    </a:lnTo>
                    <a:lnTo>
                      <a:pt x="13443" y="6559"/>
                    </a:lnTo>
                    <a:lnTo>
                      <a:pt x="13118" y="6219"/>
                    </a:lnTo>
                    <a:lnTo>
                      <a:pt x="12792" y="5893"/>
                    </a:lnTo>
                    <a:lnTo>
                      <a:pt x="12466" y="5568"/>
                    </a:lnTo>
                    <a:lnTo>
                      <a:pt x="12140" y="5270"/>
                    </a:lnTo>
                    <a:lnTo>
                      <a:pt x="11814" y="4973"/>
                    </a:lnTo>
                    <a:lnTo>
                      <a:pt x="11474" y="4703"/>
                    </a:lnTo>
                    <a:lnTo>
                      <a:pt x="11149" y="4434"/>
                    </a:lnTo>
                    <a:lnTo>
                      <a:pt x="10809" y="4179"/>
                    </a:lnTo>
                    <a:lnTo>
                      <a:pt x="10483" y="3924"/>
                    </a:lnTo>
                    <a:lnTo>
                      <a:pt x="9817" y="3471"/>
                    </a:lnTo>
                    <a:lnTo>
                      <a:pt x="9165" y="3046"/>
                    </a:lnTo>
                    <a:lnTo>
                      <a:pt x="8528" y="2664"/>
                    </a:lnTo>
                    <a:lnTo>
                      <a:pt x="7890" y="2324"/>
                    </a:lnTo>
                    <a:lnTo>
                      <a:pt x="7296" y="2012"/>
                    </a:lnTo>
                    <a:lnTo>
                      <a:pt x="6701" y="1729"/>
                    </a:lnTo>
                    <a:lnTo>
                      <a:pt x="6091" y="1474"/>
                    </a:lnTo>
                    <a:lnTo>
                      <a:pt x="5511" y="1233"/>
                    </a:lnTo>
                    <a:lnTo>
                      <a:pt x="4930" y="1020"/>
                    </a:lnTo>
                    <a:lnTo>
                      <a:pt x="4392" y="836"/>
                    </a:lnTo>
                    <a:lnTo>
                      <a:pt x="3868" y="680"/>
                    </a:lnTo>
                    <a:lnTo>
                      <a:pt x="3372" y="539"/>
                    </a:lnTo>
                    <a:lnTo>
                      <a:pt x="2918" y="411"/>
                    </a:lnTo>
                    <a:lnTo>
                      <a:pt x="2493" y="312"/>
                    </a:lnTo>
                    <a:lnTo>
                      <a:pt x="1757" y="156"/>
                    </a:lnTo>
                    <a:lnTo>
                      <a:pt x="1190" y="71"/>
                    </a:lnTo>
                    <a:lnTo>
                      <a:pt x="822" y="15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32"/>
              <p:cNvSpPr/>
              <p:nvPr/>
            </p:nvSpPr>
            <p:spPr>
              <a:xfrm>
                <a:off x="4794300" y="2183025"/>
                <a:ext cx="664025" cy="803575"/>
              </a:xfrm>
              <a:custGeom>
                <a:rect b="b" l="l" r="r" t="t"/>
                <a:pathLst>
                  <a:path extrusionOk="0" h="32143" w="26561">
                    <a:moveTo>
                      <a:pt x="15426" y="1"/>
                    </a:moveTo>
                    <a:lnTo>
                      <a:pt x="15101" y="15"/>
                    </a:lnTo>
                    <a:lnTo>
                      <a:pt x="14775" y="29"/>
                    </a:lnTo>
                    <a:lnTo>
                      <a:pt x="14449" y="58"/>
                    </a:lnTo>
                    <a:lnTo>
                      <a:pt x="14137" y="86"/>
                    </a:lnTo>
                    <a:lnTo>
                      <a:pt x="13812" y="128"/>
                    </a:lnTo>
                    <a:lnTo>
                      <a:pt x="13514" y="185"/>
                    </a:lnTo>
                    <a:lnTo>
                      <a:pt x="12905" y="312"/>
                    </a:lnTo>
                    <a:lnTo>
                      <a:pt x="12310" y="454"/>
                    </a:lnTo>
                    <a:lnTo>
                      <a:pt x="11758" y="638"/>
                    </a:lnTo>
                    <a:lnTo>
                      <a:pt x="11205" y="822"/>
                    </a:lnTo>
                    <a:lnTo>
                      <a:pt x="10695" y="1021"/>
                    </a:lnTo>
                    <a:lnTo>
                      <a:pt x="10214" y="1233"/>
                    </a:lnTo>
                    <a:lnTo>
                      <a:pt x="9760" y="1446"/>
                    </a:lnTo>
                    <a:lnTo>
                      <a:pt x="9335" y="1658"/>
                    </a:lnTo>
                    <a:lnTo>
                      <a:pt x="8953" y="1857"/>
                    </a:lnTo>
                    <a:lnTo>
                      <a:pt x="8599" y="2055"/>
                    </a:lnTo>
                    <a:lnTo>
                      <a:pt x="8287" y="2239"/>
                    </a:lnTo>
                    <a:lnTo>
                      <a:pt x="7805" y="2565"/>
                    </a:lnTo>
                    <a:lnTo>
                      <a:pt x="7494" y="2777"/>
                    </a:lnTo>
                    <a:lnTo>
                      <a:pt x="7395" y="2862"/>
                    </a:lnTo>
                    <a:lnTo>
                      <a:pt x="0" y="28771"/>
                    </a:lnTo>
                    <a:lnTo>
                      <a:pt x="369" y="29040"/>
                    </a:lnTo>
                    <a:lnTo>
                      <a:pt x="751" y="29309"/>
                    </a:lnTo>
                    <a:lnTo>
                      <a:pt x="1119" y="29564"/>
                    </a:lnTo>
                    <a:lnTo>
                      <a:pt x="1488" y="29805"/>
                    </a:lnTo>
                    <a:lnTo>
                      <a:pt x="1856" y="30032"/>
                    </a:lnTo>
                    <a:lnTo>
                      <a:pt x="2238" y="30244"/>
                    </a:lnTo>
                    <a:lnTo>
                      <a:pt x="2607" y="30442"/>
                    </a:lnTo>
                    <a:lnTo>
                      <a:pt x="2975" y="30641"/>
                    </a:lnTo>
                    <a:lnTo>
                      <a:pt x="3358" y="30825"/>
                    </a:lnTo>
                    <a:lnTo>
                      <a:pt x="3726" y="30981"/>
                    </a:lnTo>
                    <a:lnTo>
                      <a:pt x="4094" y="31137"/>
                    </a:lnTo>
                    <a:lnTo>
                      <a:pt x="4477" y="31278"/>
                    </a:lnTo>
                    <a:lnTo>
                      <a:pt x="4845" y="31420"/>
                    </a:lnTo>
                    <a:lnTo>
                      <a:pt x="5213" y="31533"/>
                    </a:lnTo>
                    <a:lnTo>
                      <a:pt x="5596" y="31647"/>
                    </a:lnTo>
                    <a:lnTo>
                      <a:pt x="5964" y="31746"/>
                    </a:lnTo>
                    <a:lnTo>
                      <a:pt x="6332" y="31831"/>
                    </a:lnTo>
                    <a:lnTo>
                      <a:pt x="6701" y="31902"/>
                    </a:lnTo>
                    <a:lnTo>
                      <a:pt x="7083" y="31972"/>
                    </a:lnTo>
                    <a:lnTo>
                      <a:pt x="7451" y="32029"/>
                    </a:lnTo>
                    <a:lnTo>
                      <a:pt x="7820" y="32071"/>
                    </a:lnTo>
                    <a:lnTo>
                      <a:pt x="8188" y="32100"/>
                    </a:lnTo>
                    <a:lnTo>
                      <a:pt x="8542" y="32128"/>
                    </a:lnTo>
                    <a:lnTo>
                      <a:pt x="8910" y="32142"/>
                    </a:lnTo>
                    <a:lnTo>
                      <a:pt x="9633" y="32142"/>
                    </a:lnTo>
                    <a:lnTo>
                      <a:pt x="10001" y="32128"/>
                    </a:lnTo>
                    <a:lnTo>
                      <a:pt x="10355" y="32100"/>
                    </a:lnTo>
                    <a:lnTo>
                      <a:pt x="10724" y="32071"/>
                    </a:lnTo>
                    <a:lnTo>
                      <a:pt x="11078" y="32015"/>
                    </a:lnTo>
                    <a:lnTo>
                      <a:pt x="11432" y="31972"/>
                    </a:lnTo>
                    <a:lnTo>
                      <a:pt x="11786" y="31902"/>
                    </a:lnTo>
                    <a:lnTo>
                      <a:pt x="12140" y="31831"/>
                    </a:lnTo>
                    <a:lnTo>
                      <a:pt x="12480" y="31760"/>
                    </a:lnTo>
                    <a:lnTo>
                      <a:pt x="12834" y="31675"/>
                    </a:lnTo>
                    <a:lnTo>
                      <a:pt x="13174" y="31576"/>
                    </a:lnTo>
                    <a:lnTo>
                      <a:pt x="13514" y="31462"/>
                    </a:lnTo>
                    <a:lnTo>
                      <a:pt x="13854" y="31349"/>
                    </a:lnTo>
                    <a:lnTo>
                      <a:pt x="14520" y="31108"/>
                    </a:lnTo>
                    <a:lnTo>
                      <a:pt x="15186" y="30825"/>
                    </a:lnTo>
                    <a:lnTo>
                      <a:pt x="15837" y="30513"/>
                    </a:lnTo>
                    <a:lnTo>
                      <a:pt x="16475" y="30173"/>
                    </a:lnTo>
                    <a:lnTo>
                      <a:pt x="17098" y="29791"/>
                    </a:lnTo>
                    <a:lnTo>
                      <a:pt x="17707" y="29394"/>
                    </a:lnTo>
                    <a:lnTo>
                      <a:pt x="18302" y="28983"/>
                    </a:lnTo>
                    <a:lnTo>
                      <a:pt x="18897" y="28530"/>
                    </a:lnTo>
                    <a:lnTo>
                      <a:pt x="19464" y="28063"/>
                    </a:lnTo>
                    <a:lnTo>
                      <a:pt x="20002" y="27567"/>
                    </a:lnTo>
                    <a:lnTo>
                      <a:pt x="20540" y="27057"/>
                    </a:lnTo>
                    <a:lnTo>
                      <a:pt x="21050" y="26519"/>
                    </a:lnTo>
                    <a:lnTo>
                      <a:pt x="21560" y="25966"/>
                    </a:lnTo>
                    <a:lnTo>
                      <a:pt x="22028" y="25385"/>
                    </a:lnTo>
                    <a:lnTo>
                      <a:pt x="22495" y="24790"/>
                    </a:lnTo>
                    <a:lnTo>
                      <a:pt x="22934" y="24181"/>
                    </a:lnTo>
                    <a:lnTo>
                      <a:pt x="23345" y="23558"/>
                    </a:lnTo>
                    <a:lnTo>
                      <a:pt x="23742" y="22921"/>
                    </a:lnTo>
                    <a:lnTo>
                      <a:pt x="24110" y="22269"/>
                    </a:lnTo>
                    <a:lnTo>
                      <a:pt x="24464" y="21617"/>
                    </a:lnTo>
                    <a:lnTo>
                      <a:pt x="24790" y="20937"/>
                    </a:lnTo>
                    <a:lnTo>
                      <a:pt x="25087" y="20257"/>
                    </a:lnTo>
                    <a:lnTo>
                      <a:pt x="25356" y="19563"/>
                    </a:lnTo>
                    <a:lnTo>
                      <a:pt x="25611" y="18855"/>
                    </a:lnTo>
                    <a:lnTo>
                      <a:pt x="25824" y="18147"/>
                    </a:lnTo>
                    <a:lnTo>
                      <a:pt x="26022" y="17439"/>
                    </a:lnTo>
                    <a:lnTo>
                      <a:pt x="26192" y="16716"/>
                    </a:lnTo>
                    <a:lnTo>
                      <a:pt x="26320" y="16008"/>
                    </a:lnTo>
                    <a:lnTo>
                      <a:pt x="26433" y="15271"/>
                    </a:lnTo>
                    <a:lnTo>
                      <a:pt x="26504" y="14549"/>
                    </a:lnTo>
                    <a:lnTo>
                      <a:pt x="26546" y="13826"/>
                    </a:lnTo>
                    <a:lnTo>
                      <a:pt x="26561" y="13104"/>
                    </a:lnTo>
                    <a:lnTo>
                      <a:pt x="26546" y="12381"/>
                    </a:lnTo>
                    <a:lnTo>
                      <a:pt x="26490" y="11659"/>
                    </a:lnTo>
                    <a:lnTo>
                      <a:pt x="26461" y="11291"/>
                    </a:lnTo>
                    <a:lnTo>
                      <a:pt x="26405" y="10937"/>
                    </a:lnTo>
                    <a:lnTo>
                      <a:pt x="26348" y="10582"/>
                    </a:lnTo>
                    <a:lnTo>
                      <a:pt x="26291" y="10228"/>
                    </a:lnTo>
                    <a:lnTo>
                      <a:pt x="26221" y="9874"/>
                    </a:lnTo>
                    <a:lnTo>
                      <a:pt x="26136" y="9520"/>
                    </a:lnTo>
                    <a:lnTo>
                      <a:pt x="26036" y="9166"/>
                    </a:lnTo>
                    <a:lnTo>
                      <a:pt x="25937" y="8826"/>
                    </a:lnTo>
                    <a:lnTo>
                      <a:pt x="25824" y="8472"/>
                    </a:lnTo>
                    <a:lnTo>
                      <a:pt x="25711" y="8132"/>
                    </a:lnTo>
                    <a:lnTo>
                      <a:pt x="25583" y="7792"/>
                    </a:lnTo>
                    <a:lnTo>
                      <a:pt x="25441" y="7452"/>
                    </a:lnTo>
                    <a:lnTo>
                      <a:pt x="25300" y="7112"/>
                    </a:lnTo>
                    <a:lnTo>
                      <a:pt x="25144" y="6772"/>
                    </a:lnTo>
                    <a:lnTo>
                      <a:pt x="24974" y="6446"/>
                    </a:lnTo>
                    <a:lnTo>
                      <a:pt x="24790" y="6120"/>
                    </a:lnTo>
                    <a:lnTo>
                      <a:pt x="24606" y="5795"/>
                    </a:lnTo>
                    <a:lnTo>
                      <a:pt x="24407" y="5469"/>
                    </a:lnTo>
                    <a:lnTo>
                      <a:pt x="24209" y="5157"/>
                    </a:lnTo>
                    <a:lnTo>
                      <a:pt x="23982" y="4831"/>
                    </a:lnTo>
                    <a:lnTo>
                      <a:pt x="23756" y="4520"/>
                    </a:lnTo>
                    <a:lnTo>
                      <a:pt x="23529" y="4208"/>
                    </a:lnTo>
                    <a:lnTo>
                      <a:pt x="23203" y="3826"/>
                    </a:lnTo>
                    <a:lnTo>
                      <a:pt x="22877" y="3457"/>
                    </a:lnTo>
                    <a:lnTo>
                      <a:pt x="22552" y="3103"/>
                    </a:lnTo>
                    <a:lnTo>
                      <a:pt x="22226" y="2777"/>
                    </a:lnTo>
                    <a:lnTo>
                      <a:pt x="21886" y="2480"/>
                    </a:lnTo>
                    <a:lnTo>
                      <a:pt x="21546" y="2196"/>
                    </a:lnTo>
                    <a:lnTo>
                      <a:pt x="21220" y="1927"/>
                    </a:lnTo>
                    <a:lnTo>
                      <a:pt x="20880" y="1687"/>
                    </a:lnTo>
                    <a:lnTo>
                      <a:pt x="20540" y="1460"/>
                    </a:lnTo>
                    <a:lnTo>
                      <a:pt x="20186" y="1262"/>
                    </a:lnTo>
                    <a:lnTo>
                      <a:pt x="19846" y="1063"/>
                    </a:lnTo>
                    <a:lnTo>
                      <a:pt x="19506" y="893"/>
                    </a:lnTo>
                    <a:lnTo>
                      <a:pt x="19166" y="737"/>
                    </a:lnTo>
                    <a:lnTo>
                      <a:pt x="18812" y="610"/>
                    </a:lnTo>
                    <a:lnTo>
                      <a:pt x="18472" y="482"/>
                    </a:lnTo>
                    <a:lnTo>
                      <a:pt x="18132" y="369"/>
                    </a:lnTo>
                    <a:lnTo>
                      <a:pt x="17778" y="284"/>
                    </a:lnTo>
                    <a:lnTo>
                      <a:pt x="17438" y="199"/>
                    </a:lnTo>
                    <a:lnTo>
                      <a:pt x="17098" y="142"/>
                    </a:lnTo>
                    <a:lnTo>
                      <a:pt x="16758" y="86"/>
                    </a:lnTo>
                    <a:lnTo>
                      <a:pt x="16418" y="58"/>
                    </a:lnTo>
                    <a:lnTo>
                      <a:pt x="16092" y="29"/>
                    </a:lnTo>
                    <a:lnTo>
                      <a:pt x="15752" y="15"/>
                    </a:lnTo>
                    <a:lnTo>
                      <a:pt x="15426" y="1"/>
                    </a:lnTo>
                    <a:close/>
                  </a:path>
                </a:pathLst>
              </a:custGeom>
              <a:solidFill>
                <a:srgbClr val="E4AEA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32"/>
              <p:cNvSpPr/>
              <p:nvPr/>
            </p:nvSpPr>
            <p:spPr>
              <a:xfrm>
                <a:off x="4913275" y="2443325"/>
                <a:ext cx="418275" cy="301400"/>
              </a:xfrm>
              <a:custGeom>
                <a:rect b="b" l="l" r="r" t="t"/>
                <a:pathLst>
                  <a:path extrusionOk="0" h="12056" w="16731">
                    <a:moveTo>
                      <a:pt x="16065" y="0"/>
                    </a:moveTo>
                    <a:lnTo>
                      <a:pt x="15909" y="15"/>
                    </a:lnTo>
                    <a:lnTo>
                      <a:pt x="15540" y="71"/>
                    </a:lnTo>
                    <a:lnTo>
                      <a:pt x="14974" y="156"/>
                    </a:lnTo>
                    <a:lnTo>
                      <a:pt x="14251" y="312"/>
                    </a:lnTo>
                    <a:lnTo>
                      <a:pt x="13826" y="411"/>
                    </a:lnTo>
                    <a:lnTo>
                      <a:pt x="13359" y="539"/>
                    </a:lnTo>
                    <a:lnTo>
                      <a:pt x="12877" y="680"/>
                    </a:lnTo>
                    <a:lnTo>
                      <a:pt x="12353" y="836"/>
                    </a:lnTo>
                    <a:lnTo>
                      <a:pt x="11801" y="1020"/>
                    </a:lnTo>
                    <a:lnTo>
                      <a:pt x="11234" y="1233"/>
                    </a:lnTo>
                    <a:lnTo>
                      <a:pt x="10639" y="1474"/>
                    </a:lnTo>
                    <a:lnTo>
                      <a:pt x="10030" y="1729"/>
                    </a:lnTo>
                    <a:lnTo>
                      <a:pt x="9449" y="2012"/>
                    </a:lnTo>
                    <a:lnTo>
                      <a:pt x="8840" y="2324"/>
                    </a:lnTo>
                    <a:lnTo>
                      <a:pt x="8217" y="2664"/>
                    </a:lnTo>
                    <a:lnTo>
                      <a:pt x="7579" y="3046"/>
                    </a:lnTo>
                    <a:lnTo>
                      <a:pt x="6928" y="3471"/>
                    </a:lnTo>
                    <a:lnTo>
                      <a:pt x="6262" y="3924"/>
                    </a:lnTo>
                    <a:lnTo>
                      <a:pt x="5596" y="4434"/>
                    </a:lnTo>
                    <a:lnTo>
                      <a:pt x="5256" y="4703"/>
                    </a:lnTo>
                    <a:lnTo>
                      <a:pt x="4930" y="4973"/>
                    </a:lnTo>
                    <a:lnTo>
                      <a:pt x="4605" y="5270"/>
                    </a:lnTo>
                    <a:lnTo>
                      <a:pt x="4265" y="5568"/>
                    </a:lnTo>
                    <a:lnTo>
                      <a:pt x="3939" y="5893"/>
                    </a:lnTo>
                    <a:lnTo>
                      <a:pt x="3613" y="6219"/>
                    </a:lnTo>
                    <a:lnTo>
                      <a:pt x="3287" y="6559"/>
                    </a:lnTo>
                    <a:lnTo>
                      <a:pt x="2976" y="6913"/>
                    </a:lnTo>
                    <a:lnTo>
                      <a:pt x="2664" y="7267"/>
                    </a:lnTo>
                    <a:lnTo>
                      <a:pt x="2352" y="7650"/>
                    </a:lnTo>
                    <a:lnTo>
                      <a:pt x="2041" y="8046"/>
                    </a:lnTo>
                    <a:lnTo>
                      <a:pt x="1743" y="8443"/>
                    </a:lnTo>
                    <a:lnTo>
                      <a:pt x="1446" y="8868"/>
                    </a:lnTo>
                    <a:lnTo>
                      <a:pt x="1148" y="9293"/>
                    </a:lnTo>
                    <a:lnTo>
                      <a:pt x="879" y="9746"/>
                    </a:lnTo>
                    <a:lnTo>
                      <a:pt x="596" y="10200"/>
                    </a:lnTo>
                    <a:lnTo>
                      <a:pt x="327" y="10681"/>
                    </a:lnTo>
                    <a:lnTo>
                      <a:pt x="72" y="11163"/>
                    </a:lnTo>
                    <a:lnTo>
                      <a:pt x="29" y="11276"/>
                    </a:lnTo>
                    <a:lnTo>
                      <a:pt x="1" y="11404"/>
                    </a:lnTo>
                    <a:lnTo>
                      <a:pt x="1" y="11517"/>
                    </a:lnTo>
                    <a:lnTo>
                      <a:pt x="29" y="11630"/>
                    </a:lnTo>
                    <a:lnTo>
                      <a:pt x="86" y="11744"/>
                    </a:lnTo>
                    <a:lnTo>
                      <a:pt x="143" y="11843"/>
                    </a:lnTo>
                    <a:lnTo>
                      <a:pt x="228" y="11928"/>
                    </a:lnTo>
                    <a:lnTo>
                      <a:pt x="341" y="11999"/>
                    </a:lnTo>
                    <a:lnTo>
                      <a:pt x="412" y="12027"/>
                    </a:lnTo>
                    <a:lnTo>
                      <a:pt x="483" y="12041"/>
                    </a:lnTo>
                    <a:lnTo>
                      <a:pt x="624" y="12055"/>
                    </a:lnTo>
                    <a:lnTo>
                      <a:pt x="695" y="12055"/>
                    </a:lnTo>
                    <a:lnTo>
                      <a:pt x="780" y="12041"/>
                    </a:lnTo>
                    <a:lnTo>
                      <a:pt x="865" y="12013"/>
                    </a:lnTo>
                    <a:lnTo>
                      <a:pt x="936" y="11970"/>
                    </a:lnTo>
                    <a:lnTo>
                      <a:pt x="1007" y="11928"/>
                    </a:lnTo>
                    <a:lnTo>
                      <a:pt x="1063" y="11871"/>
                    </a:lnTo>
                    <a:lnTo>
                      <a:pt x="1120" y="11800"/>
                    </a:lnTo>
                    <a:lnTo>
                      <a:pt x="1162" y="11729"/>
                    </a:lnTo>
                    <a:lnTo>
                      <a:pt x="1403" y="11262"/>
                    </a:lnTo>
                    <a:lnTo>
                      <a:pt x="1658" y="10823"/>
                    </a:lnTo>
                    <a:lnTo>
                      <a:pt x="1913" y="10398"/>
                    </a:lnTo>
                    <a:lnTo>
                      <a:pt x="2182" y="9973"/>
                    </a:lnTo>
                    <a:lnTo>
                      <a:pt x="2452" y="9562"/>
                    </a:lnTo>
                    <a:lnTo>
                      <a:pt x="2735" y="9180"/>
                    </a:lnTo>
                    <a:lnTo>
                      <a:pt x="3018" y="8797"/>
                    </a:lnTo>
                    <a:lnTo>
                      <a:pt x="3301" y="8429"/>
                    </a:lnTo>
                    <a:lnTo>
                      <a:pt x="3585" y="8075"/>
                    </a:lnTo>
                    <a:lnTo>
                      <a:pt x="3882" y="7735"/>
                    </a:lnTo>
                    <a:lnTo>
                      <a:pt x="4180" y="7409"/>
                    </a:lnTo>
                    <a:lnTo>
                      <a:pt x="4491" y="7083"/>
                    </a:lnTo>
                    <a:lnTo>
                      <a:pt x="4789" y="6786"/>
                    </a:lnTo>
                    <a:lnTo>
                      <a:pt x="5100" y="6488"/>
                    </a:lnTo>
                    <a:lnTo>
                      <a:pt x="5412" y="6205"/>
                    </a:lnTo>
                    <a:lnTo>
                      <a:pt x="5724" y="5922"/>
                    </a:lnTo>
                    <a:lnTo>
                      <a:pt x="6035" y="5667"/>
                    </a:lnTo>
                    <a:lnTo>
                      <a:pt x="6347" y="5412"/>
                    </a:lnTo>
                    <a:lnTo>
                      <a:pt x="6970" y="4944"/>
                    </a:lnTo>
                    <a:lnTo>
                      <a:pt x="7579" y="4505"/>
                    </a:lnTo>
                    <a:lnTo>
                      <a:pt x="8189" y="4108"/>
                    </a:lnTo>
                    <a:lnTo>
                      <a:pt x="8798" y="3754"/>
                    </a:lnTo>
                    <a:lnTo>
                      <a:pt x="9378" y="3429"/>
                    </a:lnTo>
                    <a:lnTo>
                      <a:pt x="9945" y="3131"/>
                    </a:lnTo>
                    <a:lnTo>
                      <a:pt x="10497" y="2876"/>
                    </a:lnTo>
                    <a:lnTo>
                      <a:pt x="11078" y="2621"/>
                    </a:lnTo>
                    <a:lnTo>
                      <a:pt x="11631" y="2394"/>
                    </a:lnTo>
                    <a:lnTo>
                      <a:pt x="12169" y="2196"/>
                    </a:lnTo>
                    <a:lnTo>
                      <a:pt x="12693" y="2026"/>
                    </a:lnTo>
                    <a:lnTo>
                      <a:pt x="13189" y="1870"/>
                    </a:lnTo>
                    <a:lnTo>
                      <a:pt x="13656" y="1729"/>
                    </a:lnTo>
                    <a:lnTo>
                      <a:pt x="14096" y="1615"/>
                    </a:lnTo>
                    <a:lnTo>
                      <a:pt x="14492" y="1516"/>
                    </a:lnTo>
                    <a:lnTo>
                      <a:pt x="15186" y="1375"/>
                    </a:lnTo>
                    <a:lnTo>
                      <a:pt x="15710" y="1290"/>
                    </a:lnTo>
                    <a:lnTo>
                      <a:pt x="16050" y="1233"/>
                    </a:lnTo>
                    <a:lnTo>
                      <a:pt x="16178" y="1233"/>
                    </a:lnTo>
                    <a:lnTo>
                      <a:pt x="16291" y="1205"/>
                    </a:lnTo>
                    <a:lnTo>
                      <a:pt x="16404" y="1162"/>
                    </a:lnTo>
                    <a:lnTo>
                      <a:pt x="16504" y="1091"/>
                    </a:lnTo>
                    <a:lnTo>
                      <a:pt x="16589" y="1006"/>
                    </a:lnTo>
                    <a:lnTo>
                      <a:pt x="16659" y="907"/>
                    </a:lnTo>
                    <a:lnTo>
                      <a:pt x="16702" y="808"/>
                    </a:lnTo>
                    <a:lnTo>
                      <a:pt x="16730" y="680"/>
                    </a:lnTo>
                    <a:lnTo>
                      <a:pt x="16730" y="567"/>
                    </a:lnTo>
                    <a:lnTo>
                      <a:pt x="16716" y="440"/>
                    </a:lnTo>
                    <a:lnTo>
                      <a:pt x="16674" y="326"/>
                    </a:lnTo>
                    <a:lnTo>
                      <a:pt x="16603" y="227"/>
                    </a:lnTo>
                    <a:lnTo>
                      <a:pt x="16518" y="142"/>
                    </a:lnTo>
                    <a:lnTo>
                      <a:pt x="16419" y="71"/>
                    </a:lnTo>
                    <a:lnTo>
                      <a:pt x="16319" y="29"/>
                    </a:lnTo>
                    <a:lnTo>
                      <a:pt x="1619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32"/>
              <p:cNvSpPr/>
              <p:nvPr/>
            </p:nvSpPr>
            <p:spPr>
              <a:xfrm>
                <a:off x="2379450" y="238125"/>
                <a:ext cx="2895075" cy="2849400"/>
              </a:xfrm>
              <a:custGeom>
                <a:rect b="b" l="l" r="r" t="t"/>
                <a:pathLst>
                  <a:path extrusionOk="0" h="113976" w="115803">
                    <a:moveTo>
                      <a:pt x="57611" y="0"/>
                    </a:moveTo>
                    <a:lnTo>
                      <a:pt x="56166" y="14"/>
                    </a:lnTo>
                    <a:lnTo>
                      <a:pt x="54735" y="57"/>
                    </a:lnTo>
                    <a:lnTo>
                      <a:pt x="53319" y="142"/>
                    </a:lnTo>
                    <a:lnTo>
                      <a:pt x="51931" y="241"/>
                    </a:lnTo>
                    <a:lnTo>
                      <a:pt x="50557" y="382"/>
                    </a:lnTo>
                    <a:lnTo>
                      <a:pt x="49197" y="538"/>
                    </a:lnTo>
                    <a:lnTo>
                      <a:pt x="47865" y="737"/>
                    </a:lnTo>
                    <a:lnTo>
                      <a:pt x="46562" y="949"/>
                    </a:lnTo>
                    <a:lnTo>
                      <a:pt x="45259" y="1204"/>
                    </a:lnTo>
                    <a:lnTo>
                      <a:pt x="43984" y="1487"/>
                    </a:lnTo>
                    <a:lnTo>
                      <a:pt x="42737" y="1785"/>
                    </a:lnTo>
                    <a:lnTo>
                      <a:pt x="41505" y="2111"/>
                    </a:lnTo>
                    <a:lnTo>
                      <a:pt x="40287" y="2479"/>
                    </a:lnTo>
                    <a:lnTo>
                      <a:pt x="39097" y="2861"/>
                    </a:lnTo>
                    <a:lnTo>
                      <a:pt x="37921" y="3272"/>
                    </a:lnTo>
                    <a:lnTo>
                      <a:pt x="36774" y="3697"/>
                    </a:lnTo>
                    <a:lnTo>
                      <a:pt x="12381" y="8145"/>
                    </a:lnTo>
                    <a:lnTo>
                      <a:pt x="11984" y="8343"/>
                    </a:lnTo>
                    <a:lnTo>
                      <a:pt x="11573" y="8556"/>
                    </a:lnTo>
                    <a:lnTo>
                      <a:pt x="11177" y="8797"/>
                    </a:lnTo>
                    <a:lnTo>
                      <a:pt x="10794" y="9052"/>
                    </a:lnTo>
                    <a:lnTo>
                      <a:pt x="10412" y="9321"/>
                    </a:lnTo>
                    <a:lnTo>
                      <a:pt x="10029" y="9604"/>
                    </a:lnTo>
                    <a:lnTo>
                      <a:pt x="9661" y="9916"/>
                    </a:lnTo>
                    <a:lnTo>
                      <a:pt x="9293" y="10227"/>
                    </a:lnTo>
                    <a:lnTo>
                      <a:pt x="8939" y="10553"/>
                    </a:lnTo>
                    <a:lnTo>
                      <a:pt x="8584" y="10907"/>
                    </a:lnTo>
                    <a:lnTo>
                      <a:pt x="8230" y="11262"/>
                    </a:lnTo>
                    <a:lnTo>
                      <a:pt x="7890" y="11630"/>
                    </a:lnTo>
                    <a:lnTo>
                      <a:pt x="7550" y="12012"/>
                    </a:lnTo>
                    <a:lnTo>
                      <a:pt x="7225" y="12409"/>
                    </a:lnTo>
                    <a:lnTo>
                      <a:pt x="6913" y="12820"/>
                    </a:lnTo>
                    <a:lnTo>
                      <a:pt x="6587" y="13245"/>
                    </a:lnTo>
                    <a:lnTo>
                      <a:pt x="6276" y="13670"/>
                    </a:lnTo>
                    <a:lnTo>
                      <a:pt x="5978" y="14109"/>
                    </a:lnTo>
                    <a:lnTo>
                      <a:pt x="5681" y="14562"/>
                    </a:lnTo>
                    <a:lnTo>
                      <a:pt x="5397" y="15030"/>
                    </a:lnTo>
                    <a:lnTo>
                      <a:pt x="5114" y="15497"/>
                    </a:lnTo>
                    <a:lnTo>
                      <a:pt x="4831" y="15979"/>
                    </a:lnTo>
                    <a:lnTo>
                      <a:pt x="4562" y="16460"/>
                    </a:lnTo>
                    <a:lnTo>
                      <a:pt x="4307" y="16956"/>
                    </a:lnTo>
                    <a:lnTo>
                      <a:pt x="4052" y="17466"/>
                    </a:lnTo>
                    <a:lnTo>
                      <a:pt x="3811" y="17976"/>
                    </a:lnTo>
                    <a:lnTo>
                      <a:pt x="3570" y="18500"/>
                    </a:lnTo>
                    <a:lnTo>
                      <a:pt x="3329" y="19010"/>
                    </a:lnTo>
                    <a:lnTo>
                      <a:pt x="3102" y="19548"/>
                    </a:lnTo>
                    <a:lnTo>
                      <a:pt x="2890" y="20087"/>
                    </a:lnTo>
                    <a:lnTo>
                      <a:pt x="2678" y="20625"/>
                    </a:lnTo>
                    <a:lnTo>
                      <a:pt x="2479" y="21163"/>
                    </a:lnTo>
                    <a:lnTo>
                      <a:pt x="2083" y="22268"/>
                    </a:lnTo>
                    <a:lnTo>
                      <a:pt x="1743" y="23373"/>
                    </a:lnTo>
                    <a:lnTo>
                      <a:pt x="1417" y="24492"/>
                    </a:lnTo>
                    <a:lnTo>
                      <a:pt x="1119" y="25611"/>
                    </a:lnTo>
                    <a:lnTo>
                      <a:pt x="864" y="26744"/>
                    </a:lnTo>
                    <a:lnTo>
                      <a:pt x="638" y="27864"/>
                    </a:lnTo>
                    <a:lnTo>
                      <a:pt x="454" y="28983"/>
                    </a:lnTo>
                    <a:lnTo>
                      <a:pt x="284" y="30102"/>
                    </a:lnTo>
                    <a:lnTo>
                      <a:pt x="170" y="31192"/>
                    </a:lnTo>
                    <a:lnTo>
                      <a:pt x="71" y="32283"/>
                    </a:lnTo>
                    <a:lnTo>
                      <a:pt x="43" y="32807"/>
                    </a:lnTo>
                    <a:lnTo>
                      <a:pt x="14" y="33346"/>
                    </a:lnTo>
                    <a:lnTo>
                      <a:pt x="0" y="33870"/>
                    </a:lnTo>
                    <a:lnTo>
                      <a:pt x="0" y="34380"/>
                    </a:lnTo>
                    <a:lnTo>
                      <a:pt x="0" y="34890"/>
                    </a:lnTo>
                    <a:lnTo>
                      <a:pt x="14" y="35400"/>
                    </a:lnTo>
                    <a:lnTo>
                      <a:pt x="43" y="35895"/>
                    </a:lnTo>
                    <a:lnTo>
                      <a:pt x="71" y="36377"/>
                    </a:lnTo>
                    <a:lnTo>
                      <a:pt x="114" y="36859"/>
                    </a:lnTo>
                    <a:lnTo>
                      <a:pt x="170" y="37326"/>
                    </a:lnTo>
                    <a:lnTo>
                      <a:pt x="227" y="37794"/>
                    </a:lnTo>
                    <a:lnTo>
                      <a:pt x="298" y="38247"/>
                    </a:lnTo>
                    <a:lnTo>
                      <a:pt x="4986" y="66564"/>
                    </a:lnTo>
                    <a:lnTo>
                      <a:pt x="5171" y="67810"/>
                    </a:lnTo>
                    <a:lnTo>
                      <a:pt x="5383" y="69057"/>
                    </a:lnTo>
                    <a:lnTo>
                      <a:pt x="5624" y="70289"/>
                    </a:lnTo>
                    <a:lnTo>
                      <a:pt x="5879" y="71522"/>
                    </a:lnTo>
                    <a:lnTo>
                      <a:pt x="6162" y="72740"/>
                    </a:lnTo>
                    <a:lnTo>
                      <a:pt x="6474" y="73944"/>
                    </a:lnTo>
                    <a:lnTo>
                      <a:pt x="6814" y="75134"/>
                    </a:lnTo>
                    <a:lnTo>
                      <a:pt x="7168" y="76309"/>
                    </a:lnTo>
                    <a:lnTo>
                      <a:pt x="7550" y="77485"/>
                    </a:lnTo>
                    <a:lnTo>
                      <a:pt x="7947" y="78633"/>
                    </a:lnTo>
                    <a:lnTo>
                      <a:pt x="8372" y="79780"/>
                    </a:lnTo>
                    <a:lnTo>
                      <a:pt x="8825" y="80913"/>
                    </a:lnTo>
                    <a:lnTo>
                      <a:pt x="9293" y="82032"/>
                    </a:lnTo>
                    <a:lnTo>
                      <a:pt x="9789" y="83137"/>
                    </a:lnTo>
                    <a:lnTo>
                      <a:pt x="10299" y="84228"/>
                    </a:lnTo>
                    <a:lnTo>
                      <a:pt x="10837" y="85305"/>
                    </a:lnTo>
                    <a:lnTo>
                      <a:pt x="11389" y="86367"/>
                    </a:lnTo>
                    <a:lnTo>
                      <a:pt x="11970" y="87415"/>
                    </a:lnTo>
                    <a:lnTo>
                      <a:pt x="12579" y="88449"/>
                    </a:lnTo>
                    <a:lnTo>
                      <a:pt x="13202" y="89455"/>
                    </a:lnTo>
                    <a:lnTo>
                      <a:pt x="13840" y="90461"/>
                    </a:lnTo>
                    <a:lnTo>
                      <a:pt x="14506" y="91452"/>
                    </a:lnTo>
                    <a:lnTo>
                      <a:pt x="15186" y="92416"/>
                    </a:lnTo>
                    <a:lnTo>
                      <a:pt x="15880" y="93365"/>
                    </a:lnTo>
                    <a:lnTo>
                      <a:pt x="16602" y="94300"/>
                    </a:lnTo>
                    <a:lnTo>
                      <a:pt x="17339" y="95220"/>
                    </a:lnTo>
                    <a:lnTo>
                      <a:pt x="18104" y="96127"/>
                    </a:lnTo>
                    <a:lnTo>
                      <a:pt x="18883" y="97005"/>
                    </a:lnTo>
                    <a:lnTo>
                      <a:pt x="19676" y="97869"/>
                    </a:lnTo>
                    <a:lnTo>
                      <a:pt x="20498" y="98719"/>
                    </a:lnTo>
                    <a:lnTo>
                      <a:pt x="21333" y="99541"/>
                    </a:lnTo>
                    <a:lnTo>
                      <a:pt x="22183" y="100348"/>
                    </a:lnTo>
                    <a:lnTo>
                      <a:pt x="23047" y="101127"/>
                    </a:lnTo>
                    <a:lnTo>
                      <a:pt x="23940" y="101892"/>
                    </a:lnTo>
                    <a:lnTo>
                      <a:pt x="24846" y="102643"/>
                    </a:lnTo>
                    <a:lnTo>
                      <a:pt x="25767" y="103366"/>
                    </a:lnTo>
                    <a:lnTo>
                      <a:pt x="26702" y="104074"/>
                    </a:lnTo>
                    <a:lnTo>
                      <a:pt x="27665" y="104754"/>
                    </a:lnTo>
                    <a:lnTo>
                      <a:pt x="28643" y="105420"/>
                    </a:lnTo>
                    <a:lnTo>
                      <a:pt x="29620" y="106057"/>
                    </a:lnTo>
                    <a:lnTo>
                      <a:pt x="30626" y="106680"/>
                    </a:lnTo>
                    <a:lnTo>
                      <a:pt x="31646" y="107275"/>
                    </a:lnTo>
                    <a:lnTo>
                      <a:pt x="32680" y="107842"/>
                    </a:lnTo>
                    <a:lnTo>
                      <a:pt x="33742" y="108394"/>
                    </a:lnTo>
                    <a:lnTo>
                      <a:pt x="34805" y="108918"/>
                    </a:lnTo>
                    <a:lnTo>
                      <a:pt x="35881" y="109414"/>
                    </a:lnTo>
                    <a:lnTo>
                      <a:pt x="36972" y="109896"/>
                    </a:lnTo>
                    <a:lnTo>
                      <a:pt x="38091" y="110349"/>
                    </a:lnTo>
                    <a:lnTo>
                      <a:pt x="39210" y="110774"/>
                    </a:lnTo>
                    <a:lnTo>
                      <a:pt x="40358" y="111185"/>
                    </a:lnTo>
                    <a:lnTo>
                      <a:pt x="41505" y="111553"/>
                    </a:lnTo>
                    <a:lnTo>
                      <a:pt x="42667" y="111907"/>
                    </a:lnTo>
                    <a:lnTo>
                      <a:pt x="43842" y="112233"/>
                    </a:lnTo>
                    <a:lnTo>
                      <a:pt x="45032" y="112531"/>
                    </a:lnTo>
                    <a:lnTo>
                      <a:pt x="46236" y="112800"/>
                    </a:lnTo>
                    <a:lnTo>
                      <a:pt x="47454" y="113041"/>
                    </a:lnTo>
                    <a:lnTo>
                      <a:pt x="48687" y="113267"/>
                    </a:lnTo>
                    <a:lnTo>
                      <a:pt x="49933" y="113451"/>
                    </a:lnTo>
                    <a:lnTo>
                      <a:pt x="51180" y="113607"/>
                    </a:lnTo>
                    <a:lnTo>
                      <a:pt x="52441" y="113749"/>
                    </a:lnTo>
                    <a:lnTo>
                      <a:pt x="53716" y="113848"/>
                    </a:lnTo>
                    <a:lnTo>
                      <a:pt x="55005" y="113919"/>
                    </a:lnTo>
                    <a:lnTo>
                      <a:pt x="56308" y="113961"/>
                    </a:lnTo>
                    <a:lnTo>
                      <a:pt x="57611" y="113975"/>
                    </a:lnTo>
                    <a:lnTo>
                      <a:pt x="58928" y="113961"/>
                    </a:lnTo>
                    <a:lnTo>
                      <a:pt x="60217" y="113919"/>
                    </a:lnTo>
                    <a:lnTo>
                      <a:pt x="61507" y="113848"/>
                    </a:lnTo>
                    <a:lnTo>
                      <a:pt x="62796" y="113749"/>
                    </a:lnTo>
                    <a:lnTo>
                      <a:pt x="64056" y="113607"/>
                    </a:lnTo>
                    <a:lnTo>
                      <a:pt x="65317" y="113451"/>
                    </a:lnTo>
                    <a:lnTo>
                      <a:pt x="66564" y="113267"/>
                    </a:lnTo>
                    <a:lnTo>
                      <a:pt x="67796" y="113041"/>
                    </a:lnTo>
                    <a:lnTo>
                      <a:pt x="69014" y="112800"/>
                    </a:lnTo>
                    <a:lnTo>
                      <a:pt x="70218" y="112531"/>
                    </a:lnTo>
                    <a:lnTo>
                      <a:pt x="71422" y="112233"/>
                    </a:lnTo>
                    <a:lnTo>
                      <a:pt x="72612" y="111907"/>
                    </a:lnTo>
                    <a:lnTo>
                      <a:pt x="73774" y="111553"/>
                    </a:lnTo>
                    <a:lnTo>
                      <a:pt x="74935" y="111185"/>
                    </a:lnTo>
                    <a:lnTo>
                      <a:pt x="76083" y="110774"/>
                    </a:lnTo>
                    <a:lnTo>
                      <a:pt x="77216" y="110349"/>
                    </a:lnTo>
                    <a:lnTo>
                      <a:pt x="78335" y="109896"/>
                    </a:lnTo>
                    <a:lnTo>
                      <a:pt x="79440" y="109414"/>
                    </a:lnTo>
                    <a:lnTo>
                      <a:pt x="80531" y="108918"/>
                    </a:lnTo>
                    <a:lnTo>
                      <a:pt x="81607" y="108394"/>
                    </a:lnTo>
                    <a:lnTo>
                      <a:pt x="82670" y="107842"/>
                    </a:lnTo>
                    <a:lnTo>
                      <a:pt x="83718" y="107275"/>
                    </a:lnTo>
                    <a:lnTo>
                      <a:pt x="84752" y="106680"/>
                    </a:lnTo>
                    <a:lnTo>
                      <a:pt x="85758" y="106057"/>
                    </a:lnTo>
                    <a:lnTo>
                      <a:pt x="86764" y="105420"/>
                    </a:lnTo>
                    <a:lnTo>
                      <a:pt x="87741" y="104754"/>
                    </a:lnTo>
                    <a:lnTo>
                      <a:pt x="88718" y="104074"/>
                    </a:lnTo>
                    <a:lnTo>
                      <a:pt x="89667" y="103366"/>
                    </a:lnTo>
                    <a:lnTo>
                      <a:pt x="90602" y="102643"/>
                    </a:lnTo>
                    <a:lnTo>
                      <a:pt x="91509" y="101892"/>
                    </a:lnTo>
                    <a:lnTo>
                      <a:pt x="92416" y="101127"/>
                    </a:lnTo>
                    <a:lnTo>
                      <a:pt x="93294" y="100334"/>
                    </a:lnTo>
                    <a:lnTo>
                      <a:pt x="94158" y="99527"/>
                    </a:lnTo>
                    <a:lnTo>
                      <a:pt x="95008" y="98705"/>
                    </a:lnTo>
                    <a:lnTo>
                      <a:pt x="95829" y="97855"/>
                    </a:lnTo>
                    <a:lnTo>
                      <a:pt x="96651" y="96991"/>
                    </a:lnTo>
                    <a:lnTo>
                      <a:pt x="97430" y="96113"/>
                    </a:lnTo>
                    <a:lnTo>
                      <a:pt x="98209" y="95206"/>
                    </a:lnTo>
                    <a:lnTo>
                      <a:pt x="98960" y="94300"/>
                    </a:lnTo>
                    <a:lnTo>
                      <a:pt x="99697" y="93351"/>
                    </a:lnTo>
                    <a:lnTo>
                      <a:pt x="100405" y="92401"/>
                    </a:lnTo>
                    <a:lnTo>
                      <a:pt x="101099" y="91438"/>
                    </a:lnTo>
                    <a:lnTo>
                      <a:pt x="101779" y="90447"/>
                    </a:lnTo>
                    <a:lnTo>
                      <a:pt x="102430" y="89441"/>
                    </a:lnTo>
                    <a:lnTo>
                      <a:pt x="103054" y="88435"/>
                    </a:lnTo>
                    <a:lnTo>
                      <a:pt x="103677" y="87401"/>
                    </a:lnTo>
                    <a:lnTo>
                      <a:pt x="104258" y="86353"/>
                    </a:lnTo>
                    <a:lnTo>
                      <a:pt x="104824" y="85290"/>
                    </a:lnTo>
                    <a:lnTo>
                      <a:pt x="105377" y="84214"/>
                    </a:lnTo>
                    <a:lnTo>
                      <a:pt x="105901" y="83123"/>
                    </a:lnTo>
                    <a:lnTo>
                      <a:pt x="106397" y="82018"/>
                    </a:lnTo>
                    <a:lnTo>
                      <a:pt x="106878" y="80899"/>
                    </a:lnTo>
                    <a:lnTo>
                      <a:pt x="107346" y="79766"/>
                    </a:lnTo>
                    <a:lnTo>
                      <a:pt x="107771" y="78618"/>
                    </a:lnTo>
                    <a:lnTo>
                      <a:pt x="108182" y="77457"/>
                    </a:lnTo>
                    <a:lnTo>
                      <a:pt x="108578" y="76295"/>
                    </a:lnTo>
                    <a:lnTo>
                      <a:pt x="108932" y="75105"/>
                    </a:lnTo>
                    <a:lnTo>
                      <a:pt x="109272" y="73915"/>
                    </a:lnTo>
                    <a:lnTo>
                      <a:pt x="109598" y="72711"/>
                    </a:lnTo>
                    <a:lnTo>
                      <a:pt x="109881" y="71493"/>
                    </a:lnTo>
                    <a:lnTo>
                      <a:pt x="110151" y="70275"/>
                    </a:lnTo>
                    <a:lnTo>
                      <a:pt x="110391" y="69028"/>
                    </a:lnTo>
                    <a:lnTo>
                      <a:pt x="110604" y="67796"/>
                    </a:lnTo>
                    <a:lnTo>
                      <a:pt x="110802" y="66535"/>
                    </a:lnTo>
                    <a:lnTo>
                      <a:pt x="110816" y="66564"/>
                    </a:lnTo>
                    <a:lnTo>
                      <a:pt x="115505" y="38247"/>
                    </a:lnTo>
                    <a:lnTo>
                      <a:pt x="115576" y="37794"/>
                    </a:lnTo>
                    <a:lnTo>
                      <a:pt x="115647" y="37326"/>
                    </a:lnTo>
                    <a:lnTo>
                      <a:pt x="115689" y="36859"/>
                    </a:lnTo>
                    <a:lnTo>
                      <a:pt x="115732" y="36377"/>
                    </a:lnTo>
                    <a:lnTo>
                      <a:pt x="115760" y="35895"/>
                    </a:lnTo>
                    <a:lnTo>
                      <a:pt x="115788" y="35400"/>
                    </a:lnTo>
                    <a:lnTo>
                      <a:pt x="115803" y="34890"/>
                    </a:lnTo>
                    <a:lnTo>
                      <a:pt x="115803" y="34380"/>
                    </a:lnTo>
                    <a:lnTo>
                      <a:pt x="115803" y="33870"/>
                    </a:lnTo>
                    <a:lnTo>
                      <a:pt x="115788" y="33346"/>
                    </a:lnTo>
                    <a:lnTo>
                      <a:pt x="115760" y="32807"/>
                    </a:lnTo>
                    <a:lnTo>
                      <a:pt x="115732" y="32283"/>
                    </a:lnTo>
                    <a:lnTo>
                      <a:pt x="115647" y="31192"/>
                    </a:lnTo>
                    <a:lnTo>
                      <a:pt x="115519" y="30102"/>
                    </a:lnTo>
                    <a:lnTo>
                      <a:pt x="115364" y="28983"/>
                    </a:lnTo>
                    <a:lnTo>
                      <a:pt x="115165" y="27864"/>
                    </a:lnTo>
                    <a:lnTo>
                      <a:pt x="114939" y="26744"/>
                    </a:lnTo>
                    <a:lnTo>
                      <a:pt x="114684" y="25611"/>
                    </a:lnTo>
                    <a:lnTo>
                      <a:pt x="114386" y="24492"/>
                    </a:lnTo>
                    <a:lnTo>
                      <a:pt x="114074" y="23373"/>
                    </a:lnTo>
                    <a:lnTo>
                      <a:pt x="113720" y="22268"/>
                    </a:lnTo>
                    <a:lnTo>
                      <a:pt x="113338" y="21163"/>
                    </a:lnTo>
                    <a:lnTo>
                      <a:pt x="113125" y="20625"/>
                    </a:lnTo>
                    <a:lnTo>
                      <a:pt x="112913" y="20087"/>
                    </a:lnTo>
                    <a:lnTo>
                      <a:pt x="112700" y="19548"/>
                    </a:lnTo>
                    <a:lnTo>
                      <a:pt x="112474" y="19010"/>
                    </a:lnTo>
                    <a:lnTo>
                      <a:pt x="112247" y="18500"/>
                    </a:lnTo>
                    <a:lnTo>
                      <a:pt x="112006" y="17976"/>
                    </a:lnTo>
                    <a:lnTo>
                      <a:pt x="111751" y="17466"/>
                    </a:lnTo>
                    <a:lnTo>
                      <a:pt x="111496" y="16956"/>
                    </a:lnTo>
                    <a:lnTo>
                      <a:pt x="111241" y="16460"/>
                    </a:lnTo>
                    <a:lnTo>
                      <a:pt x="110972" y="15979"/>
                    </a:lnTo>
                    <a:lnTo>
                      <a:pt x="110689" y="15497"/>
                    </a:lnTo>
                    <a:lnTo>
                      <a:pt x="110406" y="15030"/>
                    </a:lnTo>
                    <a:lnTo>
                      <a:pt x="110122" y="14562"/>
                    </a:lnTo>
                    <a:lnTo>
                      <a:pt x="109825" y="14109"/>
                    </a:lnTo>
                    <a:lnTo>
                      <a:pt x="109527" y="13670"/>
                    </a:lnTo>
                    <a:lnTo>
                      <a:pt x="109216" y="13245"/>
                    </a:lnTo>
                    <a:lnTo>
                      <a:pt x="108904" y="12820"/>
                    </a:lnTo>
                    <a:lnTo>
                      <a:pt x="108578" y="12409"/>
                    </a:lnTo>
                    <a:lnTo>
                      <a:pt x="108252" y="12012"/>
                    </a:lnTo>
                    <a:lnTo>
                      <a:pt x="107913" y="11630"/>
                    </a:lnTo>
                    <a:lnTo>
                      <a:pt x="107573" y="11262"/>
                    </a:lnTo>
                    <a:lnTo>
                      <a:pt x="107233" y="10907"/>
                    </a:lnTo>
                    <a:lnTo>
                      <a:pt x="106878" y="10553"/>
                    </a:lnTo>
                    <a:lnTo>
                      <a:pt x="106510" y="10227"/>
                    </a:lnTo>
                    <a:lnTo>
                      <a:pt x="106142" y="9916"/>
                    </a:lnTo>
                    <a:lnTo>
                      <a:pt x="105774" y="9604"/>
                    </a:lnTo>
                    <a:lnTo>
                      <a:pt x="105391" y="9321"/>
                    </a:lnTo>
                    <a:lnTo>
                      <a:pt x="105009" y="9052"/>
                    </a:lnTo>
                    <a:lnTo>
                      <a:pt x="104626" y="8797"/>
                    </a:lnTo>
                    <a:lnTo>
                      <a:pt x="104229" y="8556"/>
                    </a:lnTo>
                    <a:lnTo>
                      <a:pt x="103833" y="8343"/>
                    </a:lnTo>
                    <a:lnTo>
                      <a:pt x="103422" y="8145"/>
                    </a:lnTo>
                    <a:lnTo>
                      <a:pt x="79029" y="3697"/>
                    </a:lnTo>
                    <a:lnTo>
                      <a:pt x="78930" y="3981"/>
                    </a:lnTo>
                    <a:lnTo>
                      <a:pt x="77740" y="3513"/>
                    </a:lnTo>
                    <a:lnTo>
                      <a:pt x="76536" y="3074"/>
                    </a:lnTo>
                    <a:lnTo>
                      <a:pt x="75304" y="2663"/>
                    </a:lnTo>
                    <a:lnTo>
                      <a:pt x="74071" y="2281"/>
                    </a:lnTo>
                    <a:lnTo>
                      <a:pt x="72796" y="1927"/>
                    </a:lnTo>
                    <a:lnTo>
                      <a:pt x="71522" y="1601"/>
                    </a:lnTo>
                    <a:lnTo>
                      <a:pt x="70218" y="1303"/>
                    </a:lnTo>
                    <a:lnTo>
                      <a:pt x="68887" y="1034"/>
                    </a:lnTo>
                    <a:lnTo>
                      <a:pt x="67541" y="793"/>
                    </a:lnTo>
                    <a:lnTo>
                      <a:pt x="66181" y="581"/>
                    </a:lnTo>
                    <a:lnTo>
                      <a:pt x="64807" y="411"/>
                    </a:lnTo>
                    <a:lnTo>
                      <a:pt x="63405" y="255"/>
                    </a:lnTo>
                    <a:lnTo>
                      <a:pt x="61988" y="142"/>
                    </a:lnTo>
                    <a:lnTo>
                      <a:pt x="60543" y="71"/>
                    </a:lnTo>
                    <a:lnTo>
                      <a:pt x="59084" y="14"/>
                    </a:lnTo>
                    <a:lnTo>
                      <a:pt x="5761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32"/>
              <p:cNvSpPr/>
              <p:nvPr/>
            </p:nvSpPr>
            <p:spPr>
              <a:xfrm>
                <a:off x="3220150" y="3321225"/>
                <a:ext cx="1154875" cy="1658100"/>
              </a:xfrm>
              <a:custGeom>
                <a:rect b="b" l="l" r="r" t="t"/>
                <a:pathLst>
                  <a:path extrusionOk="0" h="66324" w="46195">
                    <a:moveTo>
                      <a:pt x="40273" y="1"/>
                    </a:moveTo>
                    <a:lnTo>
                      <a:pt x="3783" y="1361"/>
                    </a:lnTo>
                    <a:lnTo>
                      <a:pt x="1" y="54269"/>
                    </a:lnTo>
                    <a:lnTo>
                      <a:pt x="23105" y="66324"/>
                    </a:lnTo>
                    <a:lnTo>
                      <a:pt x="46194" y="54212"/>
                    </a:lnTo>
                    <a:lnTo>
                      <a:pt x="40273" y="1"/>
                    </a:lnTo>
                    <a:close/>
                  </a:path>
                </a:pathLst>
              </a:custGeom>
              <a:solidFill>
                <a:srgbClr val="E4AEA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32"/>
              <p:cNvSpPr/>
              <p:nvPr/>
            </p:nvSpPr>
            <p:spPr>
              <a:xfrm>
                <a:off x="3298775" y="3470675"/>
                <a:ext cx="1002600" cy="534775"/>
              </a:xfrm>
              <a:custGeom>
                <a:rect b="b" l="l" r="r" t="t"/>
                <a:pathLst>
                  <a:path extrusionOk="0" h="21391" w="40104">
                    <a:moveTo>
                      <a:pt x="37780" y="1"/>
                    </a:moveTo>
                    <a:lnTo>
                      <a:pt x="355" y="227"/>
                    </a:lnTo>
                    <a:lnTo>
                      <a:pt x="1" y="6446"/>
                    </a:lnTo>
                    <a:lnTo>
                      <a:pt x="723" y="7253"/>
                    </a:lnTo>
                    <a:lnTo>
                      <a:pt x="1460" y="8032"/>
                    </a:lnTo>
                    <a:lnTo>
                      <a:pt x="2211" y="8783"/>
                    </a:lnTo>
                    <a:lnTo>
                      <a:pt x="2975" y="9506"/>
                    </a:lnTo>
                    <a:lnTo>
                      <a:pt x="3755" y="10200"/>
                    </a:lnTo>
                    <a:lnTo>
                      <a:pt x="4534" y="10865"/>
                    </a:lnTo>
                    <a:lnTo>
                      <a:pt x="5327" y="11503"/>
                    </a:lnTo>
                    <a:lnTo>
                      <a:pt x="6134" y="12112"/>
                    </a:lnTo>
                    <a:lnTo>
                      <a:pt x="6942" y="12707"/>
                    </a:lnTo>
                    <a:lnTo>
                      <a:pt x="7749" y="13274"/>
                    </a:lnTo>
                    <a:lnTo>
                      <a:pt x="8571" y="13812"/>
                    </a:lnTo>
                    <a:lnTo>
                      <a:pt x="9407" y="14322"/>
                    </a:lnTo>
                    <a:lnTo>
                      <a:pt x="10228" y="14818"/>
                    </a:lnTo>
                    <a:lnTo>
                      <a:pt x="11064" y="15285"/>
                    </a:lnTo>
                    <a:lnTo>
                      <a:pt x="11900" y="15724"/>
                    </a:lnTo>
                    <a:lnTo>
                      <a:pt x="12750" y="16149"/>
                    </a:lnTo>
                    <a:lnTo>
                      <a:pt x="13585" y="16560"/>
                    </a:lnTo>
                    <a:lnTo>
                      <a:pt x="14421" y="16942"/>
                    </a:lnTo>
                    <a:lnTo>
                      <a:pt x="15271" y="17311"/>
                    </a:lnTo>
                    <a:lnTo>
                      <a:pt x="16107" y="17651"/>
                    </a:lnTo>
                    <a:lnTo>
                      <a:pt x="16943" y="17977"/>
                    </a:lnTo>
                    <a:lnTo>
                      <a:pt x="17778" y="18274"/>
                    </a:lnTo>
                    <a:lnTo>
                      <a:pt x="18614" y="18557"/>
                    </a:lnTo>
                    <a:lnTo>
                      <a:pt x="19436" y="18826"/>
                    </a:lnTo>
                    <a:lnTo>
                      <a:pt x="20257" y="19081"/>
                    </a:lnTo>
                    <a:lnTo>
                      <a:pt x="21079" y="19322"/>
                    </a:lnTo>
                    <a:lnTo>
                      <a:pt x="21886" y="19535"/>
                    </a:lnTo>
                    <a:lnTo>
                      <a:pt x="22694" y="19747"/>
                    </a:lnTo>
                    <a:lnTo>
                      <a:pt x="23487" y="19931"/>
                    </a:lnTo>
                    <a:lnTo>
                      <a:pt x="24266" y="20116"/>
                    </a:lnTo>
                    <a:lnTo>
                      <a:pt x="25045" y="20271"/>
                    </a:lnTo>
                    <a:lnTo>
                      <a:pt x="25810" y="20413"/>
                    </a:lnTo>
                    <a:lnTo>
                      <a:pt x="26561" y="20555"/>
                    </a:lnTo>
                    <a:lnTo>
                      <a:pt x="27312" y="20668"/>
                    </a:lnTo>
                    <a:lnTo>
                      <a:pt x="28034" y="20781"/>
                    </a:lnTo>
                    <a:lnTo>
                      <a:pt x="28757" y="20880"/>
                    </a:lnTo>
                    <a:lnTo>
                      <a:pt x="29451" y="20980"/>
                    </a:lnTo>
                    <a:lnTo>
                      <a:pt x="30145" y="21050"/>
                    </a:lnTo>
                    <a:lnTo>
                      <a:pt x="31462" y="21178"/>
                    </a:lnTo>
                    <a:lnTo>
                      <a:pt x="32723" y="21277"/>
                    </a:lnTo>
                    <a:lnTo>
                      <a:pt x="33899" y="21334"/>
                    </a:lnTo>
                    <a:lnTo>
                      <a:pt x="34989" y="21376"/>
                    </a:lnTo>
                    <a:lnTo>
                      <a:pt x="35995" y="21390"/>
                    </a:lnTo>
                    <a:lnTo>
                      <a:pt x="36902" y="21390"/>
                    </a:lnTo>
                    <a:lnTo>
                      <a:pt x="37723" y="21376"/>
                    </a:lnTo>
                    <a:lnTo>
                      <a:pt x="38417" y="21348"/>
                    </a:lnTo>
                    <a:lnTo>
                      <a:pt x="39012" y="21320"/>
                    </a:lnTo>
                    <a:lnTo>
                      <a:pt x="39820" y="21263"/>
                    </a:lnTo>
                    <a:lnTo>
                      <a:pt x="40103" y="21235"/>
                    </a:lnTo>
                    <a:lnTo>
                      <a:pt x="37780" y="1"/>
                    </a:lnTo>
                    <a:close/>
                  </a:path>
                </a:pathLst>
              </a:custGeom>
              <a:solidFill>
                <a:srgbClr val="1F0C0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32"/>
              <p:cNvSpPr/>
              <p:nvPr/>
            </p:nvSpPr>
            <p:spPr>
              <a:xfrm>
                <a:off x="2664525" y="582700"/>
                <a:ext cx="2323500" cy="3128825"/>
              </a:xfrm>
              <a:custGeom>
                <a:rect b="b" l="l" r="r" t="t"/>
                <a:pathLst>
                  <a:path extrusionOk="0" h="125153" w="92940">
                    <a:moveTo>
                      <a:pt x="45811" y="0"/>
                    </a:moveTo>
                    <a:lnTo>
                      <a:pt x="44593" y="14"/>
                    </a:lnTo>
                    <a:lnTo>
                      <a:pt x="43389" y="28"/>
                    </a:lnTo>
                    <a:lnTo>
                      <a:pt x="42199" y="71"/>
                    </a:lnTo>
                    <a:lnTo>
                      <a:pt x="41038" y="128"/>
                    </a:lnTo>
                    <a:lnTo>
                      <a:pt x="39904" y="198"/>
                    </a:lnTo>
                    <a:lnTo>
                      <a:pt x="38785" y="269"/>
                    </a:lnTo>
                    <a:lnTo>
                      <a:pt x="37680" y="368"/>
                    </a:lnTo>
                    <a:lnTo>
                      <a:pt x="36604" y="482"/>
                    </a:lnTo>
                    <a:lnTo>
                      <a:pt x="35541" y="609"/>
                    </a:lnTo>
                    <a:lnTo>
                      <a:pt x="34507" y="751"/>
                    </a:lnTo>
                    <a:lnTo>
                      <a:pt x="33487" y="907"/>
                    </a:lnTo>
                    <a:lnTo>
                      <a:pt x="32496" y="1062"/>
                    </a:lnTo>
                    <a:lnTo>
                      <a:pt x="31519" y="1247"/>
                    </a:lnTo>
                    <a:lnTo>
                      <a:pt x="30555" y="1431"/>
                    </a:lnTo>
                    <a:lnTo>
                      <a:pt x="29620" y="1643"/>
                    </a:lnTo>
                    <a:lnTo>
                      <a:pt x="28700" y="1856"/>
                    </a:lnTo>
                    <a:lnTo>
                      <a:pt x="27793" y="2082"/>
                    </a:lnTo>
                    <a:lnTo>
                      <a:pt x="26915" y="2323"/>
                    </a:lnTo>
                    <a:lnTo>
                      <a:pt x="26051" y="2564"/>
                    </a:lnTo>
                    <a:lnTo>
                      <a:pt x="25201" y="2833"/>
                    </a:lnTo>
                    <a:lnTo>
                      <a:pt x="24379" y="3102"/>
                    </a:lnTo>
                    <a:lnTo>
                      <a:pt x="23572" y="3386"/>
                    </a:lnTo>
                    <a:lnTo>
                      <a:pt x="22778" y="3669"/>
                    </a:lnTo>
                    <a:lnTo>
                      <a:pt x="21999" y="3981"/>
                    </a:lnTo>
                    <a:lnTo>
                      <a:pt x="21249" y="4292"/>
                    </a:lnTo>
                    <a:lnTo>
                      <a:pt x="20512" y="4618"/>
                    </a:lnTo>
                    <a:lnTo>
                      <a:pt x="19790" y="4944"/>
                    </a:lnTo>
                    <a:lnTo>
                      <a:pt x="19081" y="5284"/>
                    </a:lnTo>
                    <a:lnTo>
                      <a:pt x="18401" y="5638"/>
                    </a:lnTo>
                    <a:lnTo>
                      <a:pt x="17721" y="5992"/>
                    </a:lnTo>
                    <a:lnTo>
                      <a:pt x="17070" y="6360"/>
                    </a:lnTo>
                    <a:lnTo>
                      <a:pt x="16432" y="6743"/>
                    </a:lnTo>
                    <a:lnTo>
                      <a:pt x="15809" y="7125"/>
                    </a:lnTo>
                    <a:lnTo>
                      <a:pt x="15200" y="7508"/>
                    </a:lnTo>
                    <a:lnTo>
                      <a:pt x="14605" y="7904"/>
                    </a:lnTo>
                    <a:lnTo>
                      <a:pt x="14024" y="8315"/>
                    </a:lnTo>
                    <a:lnTo>
                      <a:pt x="13458" y="8726"/>
                    </a:lnTo>
                    <a:lnTo>
                      <a:pt x="12919" y="9137"/>
                    </a:lnTo>
                    <a:lnTo>
                      <a:pt x="12381" y="9562"/>
                    </a:lnTo>
                    <a:lnTo>
                      <a:pt x="11871" y="10001"/>
                    </a:lnTo>
                    <a:lnTo>
                      <a:pt x="11361" y="10440"/>
                    </a:lnTo>
                    <a:lnTo>
                      <a:pt x="10865" y="10879"/>
                    </a:lnTo>
                    <a:lnTo>
                      <a:pt x="10398" y="11332"/>
                    </a:lnTo>
                    <a:lnTo>
                      <a:pt x="9930" y="11786"/>
                    </a:lnTo>
                    <a:lnTo>
                      <a:pt x="9491" y="12239"/>
                    </a:lnTo>
                    <a:lnTo>
                      <a:pt x="9052" y="12706"/>
                    </a:lnTo>
                    <a:lnTo>
                      <a:pt x="8627" y="13174"/>
                    </a:lnTo>
                    <a:lnTo>
                      <a:pt x="8216" y="13641"/>
                    </a:lnTo>
                    <a:lnTo>
                      <a:pt x="7820" y="14123"/>
                    </a:lnTo>
                    <a:lnTo>
                      <a:pt x="7437" y="14590"/>
                    </a:lnTo>
                    <a:lnTo>
                      <a:pt x="7069" y="15072"/>
                    </a:lnTo>
                    <a:lnTo>
                      <a:pt x="6701" y="15568"/>
                    </a:lnTo>
                    <a:lnTo>
                      <a:pt x="6361" y="16050"/>
                    </a:lnTo>
                    <a:lnTo>
                      <a:pt x="6021" y="16545"/>
                    </a:lnTo>
                    <a:lnTo>
                      <a:pt x="5695" y="17041"/>
                    </a:lnTo>
                    <a:lnTo>
                      <a:pt x="5383" y="17537"/>
                    </a:lnTo>
                    <a:lnTo>
                      <a:pt x="5086" y="18033"/>
                    </a:lnTo>
                    <a:lnTo>
                      <a:pt x="4802" y="18528"/>
                    </a:lnTo>
                    <a:lnTo>
                      <a:pt x="4519" y="19038"/>
                    </a:lnTo>
                    <a:lnTo>
                      <a:pt x="4250" y="19534"/>
                    </a:lnTo>
                    <a:lnTo>
                      <a:pt x="3995" y="20044"/>
                    </a:lnTo>
                    <a:lnTo>
                      <a:pt x="3740" y="20540"/>
                    </a:lnTo>
                    <a:lnTo>
                      <a:pt x="3499" y="21050"/>
                    </a:lnTo>
                    <a:lnTo>
                      <a:pt x="3273" y="21560"/>
                    </a:lnTo>
                    <a:lnTo>
                      <a:pt x="3060" y="22056"/>
                    </a:lnTo>
                    <a:lnTo>
                      <a:pt x="2848" y="22566"/>
                    </a:lnTo>
                    <a:lnTo>
                      <a:pt x="2465" y="23571"/>
                    </a:lnTo>
                    <a:lnTo>
                      <a:pt x="2097" y="24577"/>
                    </a:lnTo>
                    <a:lnTo>
                      <a:pt x="1785" y="25583"/>
                    </a:lnTo>
                    <a:lnTo>
                      <a:pt x="1502" y="26574"/>
                    </a:lnTo>
                    <a:lnTo>
                      <a:pt x="1233" y="27552"/>
                    </a:lnTo>
                    <a:lnTo>
                      <a:pt x="1006" y="28515"/>
                    </a:lnTo>
                    <a:lnTo>
                      <a:pt x="808" y="29478"/>
                    </a:lnTo>
                    <a:lnTo>
                      <a:pt x="638" y="30413"/>
                    </a:lnTo>
                    <a:lnTo>
                      <a:pt x="482" y="31334"/>
                    </a:lnTo>
                    <a:lnTo>
                      <a:pt x="369" y="32226"/>
                    </a:lnTo>
                    <a:lnTo>
                      <a:pt x="255" y="33119"/>
                    </a:lnTo>
                    <a:lnTo>
                      <a:pt x="170" y="33969"/>
                    </a:lnTo>
                    <a:lnTo>
                      <a:pt x="114" y="34805"/>
                    </a:lnTo>
                    <a:lnTo>
                      <a:pt x="57" y="35598"/>
                    </a:lnTo>
                    <a:lnTo>
                      <a:pt x="29" y="36377"/>
                    </a:lnTo>
                    <a:lnTo>
                      <a:pt x="15" y="37114"/>
                    </a:lnTo>
                    <a:lnTo>
                      <a:pt x="0" y="37822"/>
                    </a:lnTo>
                    <a:lnTo>
                      <a:pt x="15" y="38502"/>
                    </a:lnTo>
                    <a:lnTo>
                      <a:pt x="29" y="39139"/>
                    </a:lnTo>
                    <a:lnTo>
                      <a:pt x="71" y="40287"/>
                    </a:lnTo>
                    <a:lnTo>
                      <a:pt x="142" y="41264"/>
                    </a:lnTo>
                    <a:lnTo>
                      <a:pt x="213" y="42043"/>
                    </a:lnTo>
                    <a:lnTo>
                      <a:pt x="284" y="42624"/>
                    </a:lnTo>
                    <a:lnTo>
                      <a:pt x="355" y="43106"/>
                    </a:lnTo>
                    <a:lnTo>
                      <a:pt x="284" y="44026"/>
                    </a:lnTo>
                    <a:lnTo>
                      <a:pt x="227" y="45117"/>
                    </a:lnTo>
                    <a:lnTo>
                      <a:pt x="156" y="46590"/>
                    </a:lnTo>
                    <a:lnTo>
                      <a:pt x="85" y="48432"/>
                    </a:lnTo>
                    <a:lnTo>
                      <a:pt x="43" y="50599"/>
                    </a:lnTo>
                    <a:lnTo>
                      <a:pt x="29" y="51789"/>
                    </a:lnTo>
                    <a:lnTo>
                      <a:pt x="29" y="53064"/>
                    </a:lnTo>
                    <a:lnTo>
                      <a:pt x="43" y="54395"/>
                    </a:lnTo>
                    <a:lnTo>
                      <a:pt x="57" y="55784"/>
                    </a:lnTo>
                    <a:lnTo>
                      <a:pt x="100" y="57243"/>
                    </a:lnTo>
                    <a:lnTo>
                      <a:pt x="142" y="58758"/>
                    </a:lnTo>
                    <a:lnTo>
                      <a:pt x="213" y="60317"/>
                    </a:lnTo>
                    <a:lnTo>
                      <a:pt x="298" y="61932"/>
                    </a:lnTo>
                    <a:lnTo>
                      <a:pt x="397" y="63589"/>
                    </a:lnTo>
                    <a:lnTo>
                      <a:pt x="525" y="65289"/>
                    </a:lnTo>
                    <a:lnTo>
                      <a:pt x="666" y="67031"/>
                    </a:lnTo>
                    <a:lnTo>
                      <a:pt x="836" y="68802"/>
                    </a:lnTo>
                    <a:lnTo>
                      <a:pt x="1034" y="70601"/>
                    </a:lnTo>
                    <a:lnTo>
                      <a:pt x="1247" y="72428"/>
                    </a:lnTo>
                    <a:lnTo>
                      <a:pt x="1502" y="74284"/>
                    </a:lnTo>
                    <a:lnTo>
                      <a:pt x="1785" y="76154"/>
                    </a:lnTo>
                    <a:lnTo>
                      <a:pt x="2097" y="78038"/>
                    </a:lnTo>
                    <a:lnTo>
                      <a:pt x="2437" y="79936"/>
                    </a:lnTo>
                    <a:lnTo>
                      <a:pt x="2819" y="81834"/>
                    </a:lnTo>
                    <a:lnTo>
                      <a:pt x="3018" y="82797"/>
                    </a:lnTo>
                    <a:lnTo>
                      <a:pt x="3230" y="83746"/>
                    </a:lnTo>
                    <a:lnTo>
                      <a:pt x="3443" y="84710"/>
                    </a:lnTo>
                    <a:lnTo>
                      <a:pt x="3683" y="85659"/>
                    </a:lnTo>
                    <a:lnTo>
                      <a:pt x="3910" y="86608"/>
                    </a:lnTo>
                    <a:lnTo>
                      <a:pt x="4165" y="87571"/>
                    </a:lnTo>
                    <a:lnTo>
                      <a:pt x="4420" y="88520"/>
                    </a:lnTo>
                    <a:lnTo>
                      <a:pt x="4703" y="89469"/>
                    </a:lnTo>
                    <a:lnTo>
                      <a:pt x="4972" y="90418"/>
                    </a:lnTo>
                    <a:lnTo>
                      <a:pt x="5270" y="91353"/>
                    </a:lnTo>
                    <a:lnTo>
                      <a:pt x="5567" y="92302"/>
                    </a:lnTo>
                    <a:lnTo>
                      <a:pt x="5879" y="93237"/>
                    </a:lnTo>
                    <a:lnTo>
                      <a:pt x="6205" y="94172"/>
                    </a:lnTo>
                    <a:lnTo>
                      <a:pt x="6545" y="95093"/>
                    </a:lnTo>
                    <a:lnTo>
                      <a:pt x="6885" y="96014"/>
                    </a:lnTo>
                    <a:lnTo>
                      <a:pt x="7253" y="96934"/>
                    </a:lnTo>
                    <a:lnTo>
                      <a:pt x="7621" y="97841"/>
                    </a:lnTo>
                    <a:lnTo>
                      <a:pt x="8004" y="98748"/>
                    </a:lnTo>
                    <a:lnTo>
                      <a:pt x="8386" y="99640"/>
                    </a:lnTo>
                    <a:lnTo>
                      <a:pt x="8797" y="100532"/>
                    </a:lnTo>
                    <a:lnTo>
                      <a:pt x="9222" y="101411"/>
                    </a:lnTo>
                    <a:lnTo>
                      <a:pt x="9647" y="102275"/>
                    </a:lnTo>
                    <a:lnTo>
                      <a:pt x="10100" y="103139"/>
                    </a:lnTo>
                    <a:lnTo>
                      <a:pt x="10554" y="103989"/>
                    </a:lnTo>
                    <a:lnTo>
                      <a:pt x="11035" y="104839"/>
                    </a:lnTo>
                    <a:lnTo>
                      <a:pt x="11517" y="105675"/>
                    </a:lnTo>
                    <a:lnTo>
                      <a:pt x="12013" y="106496"/>
                    </a:lnTo>
                    <a:lnTo>
                      <a:pt x="12523" y="107304"/>
                    </a:lnTo>
                    <a:lnTo>
                      <a:pt x="13061" y="108097"/>
                    </a:lnTo>
                    <a:lnTo>
                      <a:pt x="13599" y="108890"/>
                    </a:lnTo>
                    <a:lnTo>
                      <a:pt x="14152" y="109655"/>
                    </a:lnTo>
                    <a:lnTo>
                      <a:pt x="14718" y="110420"/>
                    </a:lnTo>
                    <a:lnTo>
                      <a:pt x="15313" y="111171"/>
                    </a:lnTo>
                    <a:lnTo>
                      <a:pt x="15908" y="111907"/>
                    </a:lnTo>
                    <a:lnTo>
                      <a:pt x="16517" y="112616"/>
                    </a:lnTo>
                    <a:lnTo>
                      <a:pt x="17155" y="113324"/>
                    </a:lnTo>
                    <a:lnTo>
                      <a:pt x="17806" y="114004"/>
                    </a:lnTo>
                    <a:lnTo>
                      <a:pt x="18458" y="114684"/>
                    </a:lnTo>
                    <a:lnTo>
                      <a:pt x="19138" y="115335"/>
                    </a:lnTo>
                    <a:lnTo>
                      <a:pt x="19832" y="115973"/>
                    </a:lnTo>
                    <a:lnTo>
                      <a:pt x="20554" y="116596"/>
                    </a:lnTo>
                    <a:lnTo>
                      <a:pt x="21277" y="117205"/>
                    </a:lnTo>
                    <a:lnTo>
                      <a:pt x="22028" y="117786"/>
                    </a:lnTo>
                    <a:lnTo>
                      <a:pt x="22778" y="118353"/>
                    </a:lnTo>
                    <a:lnTo>
                      <a:pt x="23558" y="118905"/>
                    </a:lnTo>
                    <a:lnTo>
                      <a:pt x="24351" y="119429"/>
                    </a:lnTo>
                    <a:lnTo>
                      <a:pt x="25172" y="119939"/>
                    </a:lnTo>
                    <a:lnTo>
                      <a:pt x="25994" y="120421"/>
                    </a:lnTo>
                    <a:lnTo>
                      <a:pt x="26844" y="120888"/>
                    </a:lnTo>
                    <a:lnTo>
                      <a:pt x="27708" y="121327"/>
                    </a:lnTo>
                    <a:lnTo>
                      <a:pt x="28600" y="121752"/>
                    </a:lnTo>
                    <a:lnTo>
                      <a:pt x="29507" y="122149"/>
                    </a:lnTo>
                    <a:lnTo>
                      <a:pt x="30428" y="122531"/>
                    </a:lnTo>
                    <a:lnTo>
                      <a:pt x="31363" y="122886"/>
                    </a:lnTo>
                    <a:lnTo>
                      <a:pt x="32326" y="123211"/>
                    </a:lnTo>
                    <a:lnTo>
                      <a:pt x="33303" y="123523"/>
                    </a:lnTo>
                    <a:lnTo>
                      <a:pt x="34295" y="123806"/>
                    </a:lnTo>
                    <a:lnTo>
                      <a:pt x="35315" y="124061"/>
                    </a:lnTo>
                    <a:lnTo>
                      <a:pt x="36349" y="124288"/>
                    </a:lnTo>
                    <a:lnTo>
                      <a:pt x="37411" y="124500"/>
                    </a:lnTo>
                    <a:lnTo>
                      <a:pt x="38488" y="124670"/>
                    </a:lnTo>
                    <a:lnTo>
                      <a:pt x="39579" y="124826"/>
                    </a:lnTo>
                    <a:lnTo>
                      <a:pt x="40698" y="124940"/>
                    </a:lnTo>
                    <a:lnTo>
                      <a:pt x="41831" y="125039"/>
                    </a:lnTo>
                    <a:lnTo>
                      <a:pt x="42993" y="125110"/>
                    </a:lnTo>
                    <a:lnTo>
                      <a:pt x="44168" y="125152"/>
                    </a:lnTo>
                    <a:lnTo>
                      <a:pt x="45443" y="125152"/>
                    </a:lnTo>
                    <a:lnTo>
                      <a:pt x="46690" y="125138"/>
                    </a:lnTo>
                    <a:lnTo>
                      <a:pt x="47922" y="125095"/>
                    </a:lnTo>
                    <a:lnTo>
                      <a:pt x="49140" y="125010"/>
                    </a:lnTo>
                    <a:lnTo>
                      <a:pt x="50316" y="124897"/>
                    </a:lnTo>
                    <a:lnTo>
                      <a:pt x="51478" y="124770"/>
                    </a:lnTo>
                    <a:lnTo>
                      <a:pt x="52625" y="124600"/>
                    </a:lnTo>
                    <a:lnTo>
                      <a:pt x="53744" y="124401"/>
                    </a:lnTo>
                    <a:lnTo>
                      <a:pt x="54849" y="124189"/>
                    </a:lnTo>
                    <a:lnTo>
                      <a:pt x="55926" y="123948"/>
                    </a:lnTo>
                    <a:lnTo>
                      <a:pt x="56988" y="123665"/>
                    </a:lnTo>
                    <a:lnTo>
                      <a:pt x="58022" y="123367"/>
                    </a:lnTo>
                    <a:lnTo>
                      <a:pt x="59042" y="123056"/>
                    </a:lnTo>
                    <a:lnTo>
                      <a:pt x="60048" y="122701"/>
                    </a:lnTo>
                    <a:lnTo>
                      <a:pt x="61025" y="122333"/>
                    </a:lnTo>
                    <a:lnTo>
                      <a:pt x="61974" y="121937"/>
                    </a:lnTo>
                    <a:lnTo>
                      <a:pt x="62923" y="121526"/>
                    </a:lnTo>
                    <a:lnTo>
                      <a:pt x="63844" y="121087"/>
                    </a:lnTo>
                    <a:lnTo>
                      <a:pt x="64736" y="120619"/>
                    </a:lnTo>
                    <a:lnTo>
                      <a:pt x="65629" y="120137"/>
                    </a:lnTo>
                    <a:lnTo>
                      <a:pt x="66479" y="119628"/>
                    </a:lnTo>
                    <a:lnTo>
                      <a:pt x="67329" y="119103"/>
                    </a:lnTo>
                    <a:lnTo>
                      <a:pt x="68150" y="118551"/>
                    </a:lnTo>
                    <a:lnTo>
                      <a:pt x="68972" y="117984"/>
                    </a:lnTo>
                    <a:lnTo>
                      <a:pt x="69751" y="117404"/>
                    </a:lnTo>
                    <a:lnTo>
                      <a:pt x="70530" y="116794"/>
                    </a:lnTo>
                    <a:lnTo>
                      <a:pt x="71281" y="116171"/>
                    </a:lnTo>
                    <a:lnTo>
                      <a:pt x="72017" y="115534"/>
                    </a:lnTo>
                    <a:lnTo>
                      <a:pt x="72740" y="114868"/>
                    </a:lnTo>
                    <a:lnTo>
                      <a:pt x="73448" y="114188"/>
                    </a:lnTo>
                    <a:lnTo>
                      <a:pt x="74128" y="113508"/>
                    </a:lnTo>
                    <a:lnTo>
                      <a:pt x="74808" y="112800"/>
                    </a:lnTo>
                    <a:lnTo>
                      <a:pt x="75460" y="112063"/>
                    </a:lnTo>
                    <a:lnTo>
                      <a:pt x="76097" y="111327"/>
                    </a:lnTo>
                    <a:lnTo>
                      <a:pt x="76720" y="110576"/>
                    </a:lnTo>
                    <a:lnTo>
                      <a:pt x="77330" y="109811"/>
                    </a:lnTo>
                    <a:lnTo>
                      <a:pt x="77910" y="109032"/>
                    </a:lnTo>
                    <a:lnTo>
                      <a:pt x="78491" y="108238"/>
                    </a:lnTo>
                    <a:lnTo>
                      <a:pt x="79058" y="107431"/>
                    </a:lnTo>
                    <a:lnTo>
                      <a:pt x="79596" y="106609"/>
                    </a:lnTo>
                    <a:lnTo>
                      <a:pt x="80134" y="105774"/>
                    </a:lnTo>
                    <a:lnTo>
                      <a:pt x="80644" y="104938"/>
                    </a:lnTo>
                    <a:lnTo>
                      <a:pt x="81140" y="104088"/>
                    </a:lnTo>
                    <a:lnTo>
                      <a:pt x="81636" y="103224"/>
                    </a:lnTo>
                    <a:lnTo>
                      <a:pt x="82103" y="102346"/>
                    </a:lnTo>
                    <a:lnTo>
                      <a:pt x="82571" y="101467"/>
                    </a:lnTo>
                    <a:lnTo>
                      <a:pt x="83010" y="100575"/>
                    </a:lnTo>
                    <a:lnTo>
                      <a:pt x="83449" y="99668"/>
                    </a:lnTo>
                    <a:lnTo>
                      <a:pt x="83860" y="98762"/>
                    </a:lnTo>
                    <a:lnTo>
                      <a:pt x="84271" y="97855"/>
                    </a:lnTo>
                    <a:lnTo>
                      <a:pt x="84667" y="96934"/>
                    </a:lnTo>
                    <a:lnTo>
                      <a:pt x="85050" y="96000"/>
                    </a:lnTo>
                    <a:lnTo>
                      <a:pt x="85418" y="95065"/>
                    </a:lnTo>
                    <a:lnTo>
                      <a:pt x="85772" y="94130"/>
                    </a:lnTo>
                    <a:lnTo>
                      <a:pt x="86112" y="93181"/>
                    </a:lnTo>
                    <a:lnTo>
                      <a:pt x="86452" y="92231"/>
                    </a:lnTo>
                    <a:lnTo>
                      <a:pt x="86764" y="91282"/>
                    </a:lnTo>
                    <a:lnTo>
                      <a:pt x="87075" y="90333"/>
                    </a:lnTo>
                    <a:lnTo>
                      <a:pt x="87373" y="89370"/>
                    </a:lnTo>
                    <a:lnTo>
                      <a:pt x="87670" y="88407"/>
                    </a:lnTo>
                    <a:lnTo>
                      <a:pt x="87939" y="87444"/>
                    </a:lnTo>
                    <a:lnTo>
                      <a:pt x="88209" y="86480"/>
                    </a:lnTo>
                    <a:lnTo>
                      <a:pt x="88464" y="85503"/>
                    </a:lnTo>
                    <a:lnTo>
                      <a:pt x="88704" y="84540"/>
                    </a:lnTo>
                    <a:lnTo>
                      <a:pt x="88945" y="83576"/>
                    </a:lnTo>
                    <a:lnTo>
                      <a:pt x="89172" y="82613"/>
                    </a:lnTo>
                    <a:lnTo>
                      <a:pt x="89384" y="81636"/>
                    </a:lnTo>
                    <a:lnTo>
                      <a:pt x="89597" y="80672"/>
                    </a:lnTo>
                    <a:lnTo>
                      <a:pt x="89795" y="79709"/>
                    </a:lnTo>
                    <a:lnTo>
                      <a:pt x="89979" y="78746"/>
                    </a:lnTo>
                    <a:lnTo>
                      <a:pt x="90333" y="76834"/>
                    </a:lnTo>
                    <a:lnTo>
                      <a:pt x="90645" y="74935"/>
                    </a:lnTo>
                    <a:lnTo>
                      <a:pt x="90928" y="73051"/>
                    </a:lnTo>
                    <a:lnTo>
                      <a:pt x="91183" y="71196"/>
                    </a:lnTo>
                    <a:lnTo>
                      <a:pt x="91410" y="69354"/>
                    </a:lnTo>
                    <a:lnTo>
                      <a:pt x="91594" y="67555"/>
                    </a:lnTo>
                    <a:lnTo>
                      <a:pt x="91764" y="65785"/>
                    </a:lnTo>
                    <a:lnTo>
                      <a:pt x="91920" y="64056"/>
                    </a:lnTo>
                    <a:lnTo>
                      <a:pt x="92033" y="62356"/>
                    </a:lnTo>
                    <a:lnTo>
                      <a:pt x="92132" y="60713"/>
                    </a:lnTo>
                    <a:lnTo>
                      <a:pt x="92217" y="59113"/>
                    </a:lnTo>
                    <a:lnTo>
                      <a:pt x="92288" y="57569"/>
                    </a:lnTo>
                    <a:lnTo>
                      <a:pt x="92331" y="56081"/>
                    </a:lnTo>
                    <a:lnTo>
                      <a:pt x="92359" y="54665"/>
                    </a:lnTo>
                    <a:lnTo>
                      <a:pt x="92373" y="53291"/>
                    </a:lnTo>
                    <a:lnTo>
                      <a:pt x="92387" y="52002"/>
                    </a:lnTo>
                    <a:lnTo>
                      <a:pt x="92387" y="50783"/>
                    </a:lnTo>
                    <a:lnTo>
                      <a:pt x="92373" y="49636"/>
                    </a:lnTo>
                    <a:lnTo>
                      <a:pt x="92345" y="48559"/>
                    </a:lnTo>
                    <a:lnTo>
                      <a:pt x="92302" y="46689"/>
                    </a:lnTo>
                    <a:lnTo>
                      <a:pt x="92232" y="45160"/>
                    </a:lnTo>
                    <a:lnTo>
                      <a:pt x="92175" y="44041"/>
                    </a:lnTo>
                    <a:lnTo>
                      <a:pt x="92104" y="43106"/>
                    </a:lnTo>
                    <a:lnTo>
                      <a:pt x="92217" y="42624"/>
                    </a:lnTo>
                    <a:lnTo>
                      <a:pt x="92331" y="42043"/>
                    </a:lnTo>
                    <a:lnTo>
                      <a:pt x="92458" y="41264"/>
                    </a:lnTo>
                    <a:lnTo>
                      <a:pt x="92600" y="40287"/>
                    </a:lnTo>
                    <a:lnTo>
                      <a:pt x="92671" y="39734"/>
                    </a:lnTo>
                    <a:lnTo>
                      <a:pt x="92741" y="39139"/>
                    </a:lnTo>
                    <a:lnTo>
                      <a:pt x="92798" y="38502"/>
                    </a:lnTo>
                    <a:lnTo>
                      <a:pt x="92841" y="37822"/>
                    </a:lnTo>
                    <a:lnTo>
                      <a:pt x="92883" y="37114"/>
                    </a:lnTo>
                    <a:lnTo>
                      <a:pt x="92911" y="36377"/>
                    </a:lnTo>
                    <a:lnTo>
                      <a:pt x="92940" y="35598"/>
                    </a:lnTo>
                    <a:lnTo>
                      <a:pt x="92940" y="34805"/>
                    </a:lnTo>
                    <a:lnTo>
                      <a:pt x="92926" y="33969"/>
                    </a:lnTo>
                    <a:lnTo>
                      <a:pt x="92897" y="33119"/>
                    </a:lnTo>
                    <a:lnTo>
                      <a:pt x="92841" y="32226"/>
                    </a:lnTo>
                    <a:lnTo>
                      <a:pt x="92770" y="31334"/>
                    </a:lnTo>
                    <a:lnTo>
                      <a:pt x="92671" y="30413"/>
                    </a:lnTo>
                    <a:lnTo>
                      <a:pt x="92543" y="29478"/>
                    </a:lnTo>
                    <a:lnTo>
                      <a:pt x="92387" y="28515"/>
                    </a:lnTo>
                    <a:lnTo>
                      <a:pt x="92217" y="27552"/>
                    </a:lnTo>
                    <a:lnTo>
                      <a:pt x="92005" y="26574"/>
                    </a:lnTo>
                    <a:lnTo>
                      <a:pt x="91750" y="25583"/>
                    </a:lnTo>
                    <a:lnTo>
                      <a:pt x="91481" y="24577"/>
                    </a:lnTo>
                    <a:lnTo>
                      <a:pt x="91325" y="24081"/>
                    </a:lnTo>
                    <a:lnTo>
                      <a:pt x="91155" y="23571"/>
                    </a:lnTo>
                    <a:lnTo>
                      <a:pt x="90985" y="23076"/>
                    </a:lnTo>
                    <a:lnTo>
                      <a:pt x="90801" y="22566"/>
                    </a:lnTo>
                    <a:lnTo>
                      <a:pt x="90617" y="22056"/>
                    </a:lnTo>
                    <a:lnTo>
                      <a:pt x="90418" y="21560"/>
                    </a:lnTo>
                    <a:lnTo>
                      <a:pt x="90206" y="21050"/>
                    </a:lnTo>
                    <a:lnTo>
                      <a:pt x="89979" y="20540"/>
                    </a:lnTo>
                    <a:lnTo>
                      <a:pt x="89738" y="20044"/>
                    </a:lnTo>
                    <a:lnTo>
                      <a:pt x="89498" y="19534"/>
                    </a:lnTo>
                    <a:lnTo>
                      <a:pt x="89243" y="19038"/>
                    </a:lnTo>
                    <a:lnTo>
                      <a:pt x="88973" y="18528"/>
                    </a:lnTo>
                    <a:lnTo>
                      <a:pt x="88690" y="18033"/>
                    </a:lnTo>
                    <a:lnTo>
                      <a:pt x="88407" y="17537"/>
                    </a:lnTo>
                    <a:lnTo>
                      <a:pt x="88095" y="17041"/>
                    </a:lnTo>
                    <a:lnTo>
                      <a:pt x="87784" y="16545"/>
                    </a:lnTo>
                    <a:lnTo>
                      <a:pt x="87444" y="16050"/>
                    </a:lnTo>
                    <a:lnTo>
                      <a:pt x="87104" y="15568"/>
                    </a:lnTo>
                    <a:lnTo>
                      <a:pt x="86750" y="15072"/>
                    </a:lnTo>
                    <a:lnTo>
                      <a:pt x="86381" y="14590"/>
                    </a:lnTo>
                    <a:lnTo>
                      <a:pt x="85999" y="14123"/>
                    </a:lnTo>
                    <a:lnTo>
                      <a:pt x="85602" y="13641"/>
                    </a:lnTo>
                    <a:lnTo>
                      <a:pt x="85191" y="13174"/>
                    </a:lnTo>
                    <a:lnTo>
                      <a:pt x="84766" y="12706"/>
                    </a:lnTo>
                    <a:lnTo>
                      <a:pt x="84327" y="12239"/>
                    </a:lnTo>
                    <a:lnTo>
                      <a:pt x="83874" y="11786"/>
                    </a:lnTo>
                    <a:lnTo>
                      <a:pt x="83406" y="11332"/>
                    </a:lnTo>
                    <a:lnTo>
                      <a:pt x="82911" y="10879"/>
                    </a:lnTo>
                    <a:lnTo>
                      <a:pt x="82415" y="10440"/>
                    </a:lnTo>
                    <a:lnTo>
                      <a:pt x="81905" y="10001"/>
                    </a:lnTo>
                    <a:lnTo>
                      <a:pt x="81367" y="9562"/>
                    </a:lnTo>
                    <a:lnTo>
                      <a:pt x="80828" y="9137"/>
                    </a:lnTo>
                    <a:lnTo>
                      <a:pt x="80262" y="8726"/>
                    </a:lnTo>
                    <a:lnTo>
                      <a:pt x="79681" y="8315"/>
                    </a:lnTo>
                    <a:lnTo>
                      <a:pt x="79086" y="7904"/>
                    </a:lnTo>
                    <a:lnTo>
                      <a:pt x="78463" y="7508"/>
                    </a:lnTo>
                    <a:lnTo>
                      <a:pt x="77839" y="7125"/>
                    </a:lnTo>
                    <a:lnTo>
                      <a:pt x="77188" y="6743"/>
                    </a:lnTo>
                    <a:lnTo>
                      <a:pt x="76522" y="6360"/>
                    </a:lnTo>
                    <a:lnTo>
                      <a:pt x="75828" y="5992"/>
                    </a:lnTo>
                    <a:lnTo>
                      <a:pt x="75134" y="5638"/>
                    </a:lnTo>
                    <a:lnTo>
                      <a:pt x="74411" y="5284"/>
                    </a:lnTo>
                    <a:lnTo>
                      <a:pt x="73661" y="4944"/>
                    </a:lnTo>
                    <a:lnTo>
                      <a:pt x="72910" y="4618"/>
                    </a:lnTo>
                    <a:lnTo>
                      <a:pt x="72131" y="4292"/>
                    </a:lnTo>
                    <a:lnTo>
                      <a:pt x="71338" y="3981"/>
                    </a:lnTo>
                    <a:lnTo>
                      <a:pt x="70516" y="3669"/>
                    </a:lnTo>
                    <a:lnTo>
                      <a:pt x="69680" y="3386"/>
                    </a:lnTo>
                    <a:lnTo>
                      <a:pt x="68816" y="3102"/>
                    </a:lnTo>
                    <a:lnTo>
                      <a:pt x="67938" y="2833"/>
                    </a:lnTo>
                    <a:lnTo>
                      <a:pt x="67045" y="2564"/>
                    </a:lnTo>
                    <a:lnTo>
                      <a:pt x="66125" y="2323"/>
                    </a:lnTo>
                    <a:lnTo>
                      <a:pt x="65190" y="2082"/>
                    </a:lnTo>
                    <a:lnTo>
                      <a:pt x="64226" y="1856"/>
                    </a:lnTo>
                    <a:lnTo>
                      <a:pt x="63249" y="1643"/>
                    </a:lnTo>
                    <a:lnTo>
                      <a:pt x="62243" y="1431"/>
                    </a:lnTo>
                    <a:lnTo>
                      <a:pt x="61223" y="1247"/>
                    </a:lnTo>
                    <a:lnTo>
                      <a:pt x="60175" y="1062"/>
                    </a:lnTo>
                    <a:lnTo>
                      <a:pt x="59113" y="907"/>
                    </a:lnTo>
                    <a:lnTo>
                      <a:pt x="58022" y="751"/>
                    </a:lnTo>
                    <a:lnTo>
                      <a:pt x="56903" y="609"/>
                    </a:lnTo>
                    <a:lnTo>
                      <a:pt x="55770" y="482"/>
                    </a:lnTo>
                    <a:lnTo>
                      <a:pt x="54608" y="368"/>
                    </a:lnTo>
                    <a:lnTo>
                      <a:pt x="53418" y="269"/>
                    </a:lnTo>
                    <a:lnTo>
                      <a:pt x="52214" y="198"/>
                    </a:lnTo>
                    <a:lnTo>
                      <a:pt x="50982" y="128"/>
                    </a:lnTo>
                    <a:lnTo>
                      <a:pt x="49735" y="71"/>
                    </a:lnTo>
                    <a:lnTo>
                      <a:pt x="48446" y="28"/>
                    </a:lnTo>
                    <a:lnTo>
                      <a:pt x="47143" y="14"/>
                    </a:lnTo>
                    <a:lnTo>
                      <a:pt x="45811" y="0"/>
                    </a:lnTo>
                    <a:close/>
                  </a:path>
                </a:pathLst>
              </a:custGeom>
              <a:solidFill>
                <a:srgbClr val="E4AEA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32"/>
              <p:cNvSpPr/>
              <p:nvPr/>
            </p:nvSpPr>
            <p:spPr>
              <a:xfrm>
                <a:off x="3070725" y="1967000"/>
                <a:ext cx="341750" cy="306375"/>
              </a:xfrm>
              <a:custGeom>
                <a:rect b="b" l="l" r="r" t="t"/>
                <a:pathLst>
                  <a:path extrusionOk="0" h="12255" w="13670">
                    <a:moveTo>
                      <a:pt x="7154" y="1"/>
                    </a:moveTo>
                    <a:lnTo>
                      <a:pt x="6630" y="15"/>
                    </a:lnTo>
                    <a:lnTo>
                      <a:pt x="6091" y="58"/>
                    </a:lnTo>
                    <a:lnTo>
                      <a:pt x="5539" y="114"/>
                    </a:lnTo>
                    <a:lnTo>
                      <a:pt x="4972" y="185"/>
                    </a:lnTo>
                    <a:lnTo>
                      <a:pt x="4391" y="284"/>
                    </a:lnTo>
                    <a:lnTo>
                      <a:pt x="3782" y="412"/>
                    </a:lnTo>
                    <a:lnTo>
                      <a:pt x="3173" y="568"/>
                    </a:lnTo>
                    <a:lnTo>
                      <a:pt x="2550" y="752"/>
                    </a:lnTo>
                    <a:lnTo>
                      <a:pt x="2210" y="1049"/>
                    </a:lnTo>
                    <a:lnTo>
                      <a:pt x="1884" y="1361"/>
                    </a:lnTo>
                    <a:lnTo>
                      <a:pt x="1587" y="1701"/>
                    </a:lnTo>
                    <a:lnTo>
                      <a:pt x="1318" y="2055"/>
                    </a:lnTo>
                    <a:lnTo>
                      <a:pt x="1063" y="2423"/>
                    </a:lnTo>
                    <a:lnTo>
                      <a:pt x="836" y="2820"/>
                    </a:lnTo>
                    <a:lnTo>
                      <a:pt x="623" y="3216"/>
                    </a:lnTo>
                    <a:lnTo>
                      <a:pt x="453" y="3641"/>
                    </a:lnTo>
                    <a:lnTo>
                      <a:pt x="312" y="4066"/>
                    </a:lnTo>
                    <a:lnTo>
                      <a:pt x="184" y="4506"/>
                    </a:lnTo>
                    <a:lnTo>
                      <a:pt x="99" y="4959"/>
                    </a:lnTo>
                    <a:lnTo>
                      <a:pt x="28" y="5412"/>
                    </a:lnTo>
                    <a:lnTo>
                      <a:pt x="0" y="5880"/>
                    </a:lnTo>
                    <a:lnTo>
                      <a:pt x="14" y="6347"/>
                    </a:lnTo>
                    <a:lnTo>
                      <a:pt x="43" y="6829"/>
                    </a:lnTo>
                    <a:lnTo>
                      <a:pt x="113" y="7296"/>
                    </a:lnTo>
                    <a:lnTo>
                      <a:pt x="170" y="7579"/>
                    </a:lnTo>
                    <a:lnTo>
                      <a:pt x="241" y="7863"/>
                    </a:lnTo>
                    <a:lnTo>
                      <a:pt x="312" y="8132"/>
                    </a:lnTo>
                    <a:lnTo>
                      <a:pt x="411" y="8387"/>
                    </a:lnTo>
                    <a:lnTo>
                      <a:pt x="510" y="8656"/>
                    </a:lnTo>
                    <a:lnTo>
                      <a:pt x="609" y="8911"/>
                    </a:lnTo>
                    <a:lnTo>
                      <a:pt x="737" y="9152"/>
                    </a:lnTo>
                    <a:lnTo>
                      <a:pt x="864" y="9393"/>
                    </a:lnTo>
                    <a:lnTo>
                      <a:pt x="1006" y="9633"/>
                    </a:lnTo>
                    <a:lnTo>
                      <a:pt x="1148" y="9860"/>
                    </a:lnTo>
                    <a:lnTo>
                      <a:pt x="1303" y="10087"/>
                    </a:lnTo>
                    <a:lnTo>
                      <a:pt x="1459" y="10299"/>
                    </a:lnTo>
                    <a:lnTo>
                      <a:pt x="1629" y="10512"/>
                    </a:lnTo>
                    <a:lnTo>
                      <a:pt x="1813" y="10710"/>
                    </a:lnTo>
                    <a:lnTo>
                      <a:pt x="1997" y="10908"/>
                    </a:lnTo>
                    <a:lnTo>
                      <a:pt x="2196" y="11092"/>
                    </a:lnTo>
                    <a:lnTo>
                      <a:pt x="2635" y="11291"/>
                    </a:lnTo>
                    <a:lnTo>
                      <a:pt x="3088" y="11475"/>
                    </a:lnTo>
                    <a:lnTo>
                      <a:pt x="3556" y="11645"/>
                    </a:lnTo>
                    <a:lnTo>
                      <a:pt x="4023" y="11801"/>
                    </a:lnTo>
                    <a:lnTo>
                      <a:pt x="4519" y="11928"/>
                    </a:lnTo>
                    <a:lnTo>
                      <a:pt x="5029" y="12042"/>
                    </a:lnTo>
                    <a:lnTo>
                      <a:pt x="5539" y="12127"/>
                    </a:lnTo>
                    <a:lnTo>
                      <a:pt x="6063" y="12197"/>
                    </a:lnTo>
                    <a:lnTo>
                      <a:pt x="6601" y="12240"/>
                    </a:lnTo>
                    <a:lnTo>
                      <a:pt x="7154" y="12254"/>
                    </a:lnTo>
                    <a:lnTo>
                      <a:pt x="7706" y="12240"/>
                    </a:lnTo>
                    <a:lnTo>
                      <a:pt x="8287" y="12197"/>
                    </a:lnTo>
                    <a:lnTo>
                      <a:pt x="8868" y="12127"/>
                    </a:lnTo>
                    <a:lnTo>
                      <a:pt x="9463" y="12027"/>
                    </a:lnTo>
                    <a:lnTo>
                      <a:pt x="10072" y="11886"/>
                    </a:lnTo>
                    <a:lnTo>
                      <a:pt x="10695" y="11730"/>
                    </a:lnTo>
                    <a:lnTo>
                      <a:pt x="10893" y="11588"/>
                    </a:lnTo>
                    <a:lnTo>
                      <a:pt x="11078" y="11432"/>
                    </a:lnTo>
                    <a:lnTo>
                      <a:pt x="11276" y="11277"/>
                    </a:lnTo>
                    <a:lnTo>
                      <a:pt x="11460" y="11121"/>
                    </a:lnTo>
                    <a:lnTo>
                      <a:pt x="11630" y="10951"/>
                    </a:lnTo>
                    <a:lnTo>
                      <a:pt x="11800" y="10781"/>
                    </a:lnTo>
                    <a:lnTo>
                      <a:pt x="11970" y="10597"/>
                    </a:lnTo>
                    <a:lnTo>
                      <a:pt x="12126" y="10413"/>
                    </a:lnTo>
                    <a:lnTo>
                      <a:pt x="12267" y="10228"/>
                    </a:lnTo>
                    <a:lnTo>
                      <a:pt x="12409" y="10030"/>
                    </a:lnTo>
                    <a:lnTo>
                      <a:pt x="12551" y="9832"/>
                    </a:lnTo>
                    <a:lnTo>
                      <a:pt x="12678" y="9619"/>
                    </a:lnTo>
                    <a:lnTo>
                      <a:pt x="12806" y="9421"/>
                    </a:lnTo>
                    <a:lnTo>
                      <a:pt x="12919" y="9208"/>
                    </a:lnTo>
                    <a:lnTo>
                      <a:pt x="13018" y="8982"/>
                    </a:lnTo>
                    <a:lnTo>
                      <a:pt x="13117" y="8769"/>
                    </a:lnTo>
                    <a:lnTo>
                      <a:pt x="13217" y="8543"/>
                    </a:lnTo>
                    <a:lnTo>
                      <a:pt x="13302" y="8316"/>
                    </a:lnTo>
                    <a:lnTo>
                      <a:pt x="13372" y="8075"/>
                    </a:lnTo>
                    <a:lnTo>
                      <a:pt x="13443" y="7849"/>
                    </a:lnTo>
                    <a:lnTo>
                      <a:pt x="13500" y="7608"/>
                    </a:lnTo>
                    <a:lnTo>
                      <a:pt x="13556" y="7367"/>
                    </a:lnTo>
                    <a:lnTo>
                      <a:pt x="13599" y="7126"/>
                    </a:lnTo>
                    <a:lnTo>
                      <a:pt x="13627" y="6871"/>
                    </a:lnTo>
                    <a:lnTo>
                      <a:pt x="13656" y="6630"/>
                    </a:lnTo>
                    <a:lnTo>
                      <a:pt x="13670" y="6375"/>
                    </a:lnTo>
                    <a:lnTo>
                      <a:pt x="13670" y="6135"/>
                    </a:lnTo>
                    <a:lnTo>
                      <a:pt x="13670" y="5880"/>
                    </a:lnTo>
                    <a:lnTo>
                      <a:pt x="13656" y="5625"/>
                    </a:lnTo>
                    <a:lnTo>
                      <a:pt x="13641" y="5370"/>
                    </a:lnTo>
                    <a:lnTo>
                      <a:pt x="13599" y="5115"/>
                    </a:lnTo>
                    <a:lnTo>
                      <a:pt x="13556" y="4860"/>
                    </a:lnTo>
                    <a:lnTo>
                      <a:pt x="13500" y="4520"/>
                    </a:lnTo>
                    <a:lnTo>
                      <a:pt x="13415" y="4194"/>
                    </a:lnTo>
                    <a:lnTo>
                      <a:pt x="13316" y="3882"/>
                    </a:lnTo>
                    <a:lnTo>
                      <a:pt x="13202" y="3571"/>
                    </a:lnTo>
                    <a:lnTo>
                      <a:pt x="13075" y="3259"/>
                    </a:lnTo>
                    <a:lnTo>
                      <a:pt x="12933" y="2976"/>
                    </a:lnTo>
                    <a:lnTo>
                      <a:pt x="12777" y="2692"/>
                    </a:lnTo>
                    <a:lnTo>
                      <a:pt x="12607" y="2409"/>
                    </a:lnTo>
                    <a:lnTo>
                      <a:pt x="12423" y="2140"/>
                    </a:lnTo>
                    <a:lnTo>
                      <a:pt x="12239" y="1885"/>
                    </a:lnTo>
                    <a:lnTo>
                      <a:pt x="12041" y="1644"/>
                    </a:lnTo>
                    <a:lnTo>
                      <a:pt x="11828" y="1403"/>
                    </a:lnTo>
                    <a:lnTo>
                      <a:pt x="11602" y="1177"/>
                    </a:lnTo>
                    <a:lnTo>
                      <a:pt x="11375" y="964"/>
                    </a:lnTo>
                    <a:lnTo>
                      <a:pt x="11120" y="752"/>
                    </a:lnTo>
                    <a:lnTo>
                      <a:pt x="10879" y="568"/>
                    </a:lnTo>
                    <a:lnTo>
                      <a:pt x="10454" y="440"/>
                    </a:lnTo>
                    <a:lnTo>
                      <a:pt x="10029" y="327"/>
                    </a:lnTo>
                    <a:lnTo>
                      <a:pt x="9576" y="228"/>
                    </a:lnTo>
                    <a:lnTo>
                      <a:pt x="9123" y="157"/>
                    </a:lnTo>
                    <a:lnTo>
                      <a:pt x="8641" y="86"/>
                    </a:lnTo>
                    <a:lnTo>
                      <a:pt x="8159" y="43"/>
                    </a:lnTo>
                    <a:lnTo>
                      <a:pt x="7664" y="15"/>
                    </a:lnTo>
                    <a:lnTo>
                      <a:pt x="715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32"/>
              <p:cNvSpPr/>
              <p:nvPr/>
            </p:nvSpPr>
            <p:spPr>
              <a:xfrm>
                <a:off x="2919500" y="1958875"/>
                <a:ext cx="618350" cy="197275"/>
              </a:xfrm>
              <a:custGeom>
                <a:rect b="b" l="l" r="r" t="t"/>
                <a:pathLst>
                  <a:path extrusionOk="0" h="7891" w="24734">
                    <a:moveTo>
                      <a:pt x="12353" y="0"/>
                    </a:moveTo>
                    <a:lnTo>
                      <a:pt x="12126" y="14"/>
                    </a:lnTo>
                    <a:lnTo>
                      <a:pt x="11687" y="57"/>
                    </a:lnTo>
                    <a:lnTo>
                      <a:pt x="11248" y="113"/>
                    </a:lnTo>
                    <a:lnTo>
                      <a:pt x="10809" y="184"/>
                    </a:lnTo>
                    <a:lnTo>
                      <a:pt x="10384" y="255"/>
                    </a:lnTo>
                    <a:lnTo>
                      <a:pt x="9945" y="340"/>
                    </a:lnTo>
                    <a:lnTo>
                      <a:pt x="9095" y="524"/>
                    </a:lnTo>
                    <a:lnTo>
                      <a:pt x="8245" y="751"/>
                    </a:lnTo>
                    <a:lnTo>
                      <a:pt x="7409" y="992"/>
                    </a:lnTo>
                    <a:lnTo>
                      <a:pt x="6573" y="1275"/>
                    </a:lnTo>
                    <a:lnTo>
                      <a:pt x="5752" y="1587"/>
                    </a:lnTo>
                    <a:lnTo>
                      <a:pt x="4944" y="1927"/>
                    </a:lnTo>
                    <a:lnTo>
                      <a:pt x="4137" y="2309"/>
                    </a:lnTo>
                    <a:lnTo>
                      <a:pt x="3740" y="2507"/>
                    </a:lnTo>
                    <a:lnTo>
                      <a:pt x="3358" y="2706"/>
                    </a:lnTo>
                    <a:lnTo>
                      <a:pt x="2961" y="2918"/>
                    </a:lnTo>
                    <a:lnTo>
                      <a:pt x="2579" y="3145"/>
                    </a:lnTo>
                    <a:lnTo>
                      <a:pt x="2210" y="3371"/>
                    </a:lnTo>
                    <a:lnTo>
                      <a:pt x="1828" y="3612"/>
                    </a:lnTo>
                    <a:lnTo>
                      <a:pt x="1460" y="3853"/>
                    </a:lnTo>
                    <a:lnTo>
                      <a:pt x="1091" y="4108"/>
                    </a:lnTo>
                    <a:lnTo>
                      <a:pt x="737" y="4363"/>
                    </a:lnTo>
                    <a:lnTo>
                      <a:pt x="383" y="4632"/>
                    </a:lnTo>
                    <a:lnTo>
                      <a:pt x="355" y="4661"/>
                    </a:lnTo>
                    <a:lnTo>
                      <a:pt x="270" y="4731"/>
                    </a:lnTo>
                    <a:lnTo>
                      <a:pt x="213" y="4802"/>
                    </a:lnTo>
                    <a:lnTo>
                      <a:pt x="156" y="4887"/>
                    </a:lnTo>
                    <a:lnTo>
                      <a:pt x="114" y="4972"/>
                    </a:lnTo>
                    <a:lnTo>
                      <a:pt x="71" y="5057"/>
                    </a:lnTo>
                    <a:lnTo>
                      <a:pt x="43" y="5142"/>
                    </a:lnTo>
                    <a:lnTo>
                      <a:pt x="15" y="5241"/>
                    </a:lnTo>
                    <a:lnTo>
                      <a:pt x="1" y="5326"/>
                    </a:lnTo>
                    <a:lnTo>
                      <a:pt x="1" y="5425"/>
                    </a:lnTo>
                    <a:lnTo>
                      <a:pt x="1" y="5525"/>
                    </a:lnTo>
                    <a:lnTo>
                      <a:pt x="15" y="5610"/>
                    </a:lnTo>
                    <a:lnTo>
                      <a:pt x="43" y="5709"/>
                    </a:lnTo>
                    <a:lnTo>
                      <a:pt x="86" y="5794"/>
                    </a:lnTo>
                    <a:lnTo>
                      <a:pt x="114" y="5893"/>
                    </a:lnTo>
                    <a:lnTo>
                      <a:pt x="171" y="5964"/>
                    </a:lnTo>
                    <a:lnTo>
                      <a:pt x="227" y="6049"/>
                    </a:lnTo>
                    <a:lnTo>
                      <a:pt x="298" y="6120"/>
                    </a:lnTo>
                    <a:lnTo>
                      <a:pt x="383" y="6190"/>
                    </a:lnTo>
                    <a:lnTo>
                      <a:pt x="454" y="6247"/>
                    </a:lnTo>
                    <a:lnTo>
                      <a:pt x="539" y="6290"/>
                    </a:lnTo>
                    <a:lnTo>
                      <a:pt x="624" y="6332"/>
                    </a:lnTo>
                    <a:lnTo>
                      <a:pt x="723" y="6360"/>
                    </a:lnTo>
                    <a:lnTo>
                      <a:pt x="808" y="6389"/>
                    </a:lnTo>
                    <a:lnTo>
                      <a:pt x="907" y="6389"/>
                    </a:lnTo>
                    <a:lnTo>
                      <a:pt x="992" y="6403"/>
                    </a:lnTo>
                    <a:lnTo>
                      <a:pt x="1091" y="6389"/>
                    </a:lnTo>
                    <a:lnTo>
                      <a:pt x="1190" y="6375"/>
                    </a:lnTo>
                    <a:lnTo>
                      <a:pt x="1275" y="6360"/>
                    </a:lnTo>
                    <a:lnTo>
                      <a:pt x="1360" y="6318"/>
                    </a:lnTo>
                    <a:lnTo>
                      <a:pt x="1460" y="6275"/>
                    </a:lnTo>
                    <a:lnTo>
                      <a:pt x="1545" y="6233"/>
                    </a:lnTo>
                    <a:lnTo>
                      <a:pt x="1615" y="6162"/>
                    </a:lnTo>
                    <a:lnTo>
                      <a:pt x="1927" y="5907"/>
                    </a:lnTo>
                    <a:lnTo>
                      <a:pt x="2253" y="5666"/>
                    </a:lnTo>
                    <a:lnTo>
                      <a:pt x="2890" y="5185"/>
                    </a:lnTo>
                    <a:lnTo>
                      <a:pt x="3570" y="4717"/>
                    </a:lnTo>
                    <a:lnTo>
                      <a:pt x="4250" y="4292"/>
                    </a:lnTo>
                    <a:lnTo>
                      <a:pt x="4958" y="3896"/>
                    </a:lnTo>
                    <a:lnTo>
                      <a:pt x="5681" y="3513"/>
                    </a:lnTo>
                    <a:lnTo>
                      <a:pt x="6417" y="3173"/>
                    </a:lnTo>
                    <a:lnTo>
                      <a:pt x="7168" y="2847"/>
                    </a:lnTo>
                    <a:lnTo>
                      <a:pt x="7933" y="2550"/>
                    </a:lnTo>
                    <a:lnTo>
                      <a:pt x="8712" y="2295"/>
                    </a:lnTo>
                    <a:lnTo>
                      <a:pt x="9491" y="2054"/>
                    </a:lnTo>
                    <a:lnTo>
                      <a:pt x="10285" y="1842"/>
                    </a:lnTo>
                    <a:lnTo>
                      <a:pt x="11078" y="1657"/>
                    </a:lnTo>
                    <a:lnTo>
                      <a:pt x="11475" y="1587"/>
                    </a:lnTo>
                    <a:lnTo>
                      <a:pt x="11885" y="1516"/>
                    </a:lnTo>
                    <a:lnTo>
                      <a:pt x="12282" y="1459"/>
                    </a:lnTo>
                    <a:lnTo>
                      <a:pt x="12466" y="1431"/>
                    </a:lnTo>
                    <a:lnTo>
                      <a:pt x="13444" y="1431"/>
                    </a:lnTo>
                    <a:lnTo>
                      <a:pt x="13854" y="1445"/>
                    </a:lnTo>
                    <a:lnTo>
                      <a:pt x="14251" y="1473"/>
                    </a:lnTo>
                    <a:lnTo>
                      <a:pt x="14662" y="1516"/>
                    </a:lnTo>
                    <a:lnTo>
                      <a:pt x="15073" y="1558"/>
                    </a:lnTo>
                    <a:lnTo>
                      <a:pt x="15469" y="1615"/>
                    </a:lnTo>
                    <a:lnTo>
                      <a:pt x="15866" y="1672"/>
                    </a:lnTo>
                    <a:lnTo>
                      <a:pt x="16277" y="1757"/>
                    </a:lnTo>
                    <a:lnTo>
                      <a:pt x="16673" y="1842"/>
                    </a:lnTo>
                    <a:lnTo>
                      <a:pt x="17056" y="1941"/>
                    </a:lnTo>
                    <a:lnTo>
                      <a:pt x="17452" y="2054"/>
                    </a:lnTo>
                    <a:lnTo>
                      <a:pt x="17835" y="2167"/>
                    </a:lnTo>
                    <a:lnTo>
                      <a:pt x="18217" y="2309"/>
                    </a:lnTo>
                    <a:lnTo>
                      <a:pt x="18586" y="2451"/>
                    </a:lnTo>
                    <a:lnTo>
                      <a:pt x="18968" y="2621"/>
                    </a:lnTo>
                    <a:lnTo>
                      <a:pt x="19322" y="2791"/>
                    </a:lnTo>
                    <a:lnTo>
                      <a:pt x="19676" y="2975"/>
                    </a:lnTo>
                    <a:lnTo>
                      <a:pt x="20030" y="3187"/>
                    </a:lnTo>
                    <a:lnTo>
                      <a:pt x="20370" y="3400"/>
                    </a:lnTo>
                    <a:lnTo>
                      <a:pt x="20710" y="3626"/>
                    </a:lnTo>
                    <a:lnTo>
                      <a:pt x="21036" y="3867"/>
                    </a:lnTo>
                    <a:lnTo>
                      <a:pt x="21348" y="4122"/>
                    </a:lnTo>
                    <a:lnTo>
                      <a:pt x="21659" y="4377"/>
                    </a:lnTo>
                    <a:lnTo>
                      <a:pt x="21957" y="4661"/>
                    </a:lnTo>
                    <a:lnTo>
                      <a:pt x="22226" y="4944"/>
                    </a:lnTo>
                    <a:lnTo>
                      <a:pt x="22509" y="5255"/>
                    </a:lnTo>
                    <a:lnTo>
                      <a:pt x="22764" y="5567"/>
                    </a:lnTo>
                    <a:lnTo>
                      <a:pt x="23005" y="5879"/>
                    </a:lnTo>
                    <a:lnTo>
                      <a:pt x="23246" y="6219"/>
                    </a:lnTo>
                    <a:lnTo>
                      <a:pt x="23458" y="6559"/>
                    </a:lnTo>
                    <a:lnTo>
                      <a:pt x="23657" y="6913"/>
                    </a:lnTo>
                    <a:lnTo>
                      <a:pt x="23827" y="7267"/>
                    </a:lnTo>
                    <a:lnTo>
                      <a:pt x="23912" y="7451"/>
                    </a:lnTo>
                    <a:lnTo>
                      <a:pt x="23954" y="7536"/>
                    </a:lnTo>
                    <a:lnTo>
                      <a:pt x="23983" y="7621"/>
                    </a:lnTo>
                    <a:lnTo>
                      <a:pt x="23997" y="7635"/>
                    </a:lnTo>
                    <a:lnTo>
                      <a:pt x="24025" y="7706"/>
                    </a:lnTo>
                    <a:lnTo>
                      <a:pt x="24068" y="7763"/>
                    </a:lnTo>
                    <a:lnTo>
                      <a:pt x="24124" y="7819"/>
                    </a:lnTo>
                    <a:lnTo>
                      <a:pt x="24181" y="7848"/>
                    </a:lnTo>
                    <a:lnTo>
                      <a:pt x="24252" y="7876"/>
                    </a:lnTo>
                    <a:lnTo>
                      <a:pt x="24323" y="7890"/>
                    </a:lnTo>
                    <a:lnTo>
                      <a:pt x="24393" y="7890"/>
                    </a:lnTo>
                    <a:lnTo>
                      <a:pt x="24464" y="7876"/>
                    </a:lnTo>
                    <a:lnTo>
                      <a:pt x="24535" y="7848"/>
                    </a:lnTo>
                    <a:lnTo>
                      <a:pt x="24606" y="7805"/>
                    </a:lnTo>
                    <a:lnTo>
                      <a:pt x="24648" y="7749"/>
                    </a:lnTo>
                    <a:lnTo>
                      <a:pt x="24691" y="7678"/>
                    </a:lnTo>
                    <a:lnTo>
                      <a:pt x="24719" y="7621"/>
                    </a:lnTo>
                    <a:lnTo>
                      <a:pt x="24733" y="7536"/>
                    </a:lnTo>
                    <a:lnTo>
                      <a:pt x="24733" y="7465"/>
                    </a:lnTo>
                    <a:lnTo>
                      <a:pt x="24719" y="7394"/>
                    </a:lnTo>
                    <a:lnTo>
                      <a:pt x="24691" y="7267"/>
                    </a:lnTo>
                    <a:lnTo>
                      <a:pt x="24648" y="7154"/>
                    </a:lnTo>
                    <a:lnTo>
                      <a:pt x="24563" y="6955"/>
                    </a:lnTo>
                    <a:lnTo>
                      <a:pt x="24379" y="6545"/>
                    </a:lnTo>
                    <a:lnTo>
                      <a:pt x="24181" y="6148"/>
                    </a:lnTo>
                    <a:lnTo>
                      <a:pt x="23968" y="5765"/>
                    </a:lnTo>
                    <a:lnTo>
                      <a:pt x="23728" y="5383"/>
                    </a:lnTo>
                    <a:lnTo>
                      <a:pt x="23473" y="5029"/>
                    </a:lnTo>
                    <a:lnTo>
                      <a:pt x="23204" y="4675"/>
                    </a:lnTo>
                    <a:lnTo>
                      <a:pt x="22920" y="4321"/>
                    </a:lnTo>
                    <a:lnTo>
                      <a:pt x="22637" y="3995"/>
                    </a:lnTo>
                    <a:lnTo>
                      <a:pt x="22325" y="3683"/>
                    </a:lnTo>
                    <a:lnTo>
                      <a:pt x="21999" y="3371"/>
                    </a:lnTo>
                    <a:lnTo>
                      <a:pt x="21674" y="3074"/>
                    </a:lnTo>
                    <a:lnTo>
                      <a:pt x="21320" y="2805"/>
                    </a:lnTo>
                    <a:lnTo>
                      <a:pt x="20965" y="2536"/>
                    </a:lnTo>
                    <a:lnTo>
                      <a:pt x="20597" y="2281"/>
                    </a:lnTo>
                    <a:lnTo>
                      <a:pt x="20229" y="2040"/>
                    </a:lnTo>
                    <a:lnTo>
                      <a:pt x="19846" y="1813"/>
                    </a:lnTo>
                    <a:lnTo>
                      <a:pt x="19450" y="1615"/>
                    </a:lnTo>
                    <a:lnTo>
                      <a:pt x="19053" y="1417"/>
                    </a:lnTo>
                    <a:lnTo>
                      <a:pt x="18656" y="1232"/>
                    </a:lnTo>
                    <a:lnTo>
                      <a:pt x="18246" y="1063"/>
                    </a:lnTo>
                    <a:lnTo>
                      <a:pt x="17821" y="907"/>
                    </a:lnTo>
                    <a:lnTo>
                      <a:pt x="17410" y="765"/>
                    </a:lnTo>
                    <a:lnTo>
                      <a:pt x="16985" y="638"/>
                    </a:lnTo>
                    <a:lnTo>
                      <a:pt x="16560" y="524"/>
                    </a:lnTo>
                    <a:lnTo>
                      <a:pt x="16121" y="425"/>
                    </a:lnTo>
                    <a:lnTo>
                      <a:pt x="15696" y="326"/>
                    </a:lnTo>
                    <a:lnTo>
                      <a:pt x="15257" y="255"/>
                    </a:lnTo>
                    <a:lnTo>
                      <a:pt x="14818" y="184"/>
                    </a:lnTo>
                    <a:lnTo>
                      <a:pt x="14393" y="128"/>
                    </a:lnTo>
                    <a:lnTo>
                      <a:pt x="13953" y="85"/>
                    </a:lnTo>
                    <a:lnTo>
                      <a:pt x="13514" y="43"/>
                    </a:lnTo>
                    <a:lnTo>
                      <a:pt x="13075" y="14"/>
                    </a:lnTo>
                    <a:lnTo>
                      <a:pt x="1262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32"/>
              <p:cNvSpPr/>
              <p:nvPr/>
            </p:nvSpPr>
            <p:spPr>
              <a:xfrm>
                <a:off x="4145875" y="1967000"/>
                <a:ext cx="341775" cy="306375"/>
              </a:xfrm>
              <a:custGeom>
                <a:rect b="b" l="l" r="r" t="t"/>
                <a:pathLst>
                  <a:path extrusionOk="0" h="12255" w="13671">
                    <a:moveTo>
                      <a:pt x="6517" y="1"/>
                    </a:moveTo>
                    <a:lnTo>
                      <a:pt x="6007" y="15"/>
                    </a:lnTo>
                    <a:lnTo>
                      <a:pt x="5511" y="43"/>
                    </a:lnTo>
                    <a:lnTo>
                      <a:pt x="5029" y="86"/>
                    </a:lnTo>
                    <a:lnTo>
                      <a:pt x="4548" y="157"/>
                    </a:lnTo>
                    <a:lnTo>
                      <a:pt x="4094" y="228"/>
                    </a:lnTo>
                    <a:lnTo>
                      <a:pt x="3641" y="327"/>
                    </a:lnTo>
                    <a:lnTo>
                      <a:pt x="3216" y="440"/>
                    </a:lnTo>
                    <a:lnTo>
                      <a:pt x="2791" y="568"/>
                    </a:lnTo>
                    <a:lnTo>
                      <a:pt x="2550" y="752"/>
                    </a:lnTo>
                    <a:lnTo>
                      <a:pt x="2295" y="964"/>
                    </a:lnTo>
                    <a:lnTo>
                      <a:pt x="2069" y="1177"/>
                    </a:lnTo>
                    <a:lnTo>
                      <a:pt x="1842" y="1403"/>
                    </a:lnTo>
                    <a:lnTo>
                      <a:pt x="1629" y="1644"/>
                    </a:lnTo>
                    <a:lnTo>
                      <a:pt x="1431" y="1885"/>
                    </a:lnTo>
                    <a:lnTo>
                      <a:pt x="1247" y="2140"/>
                    </a:lnTo>
                    <a:lnTo>
                      <a:pt x="1063" y="2409"/>
                    </a:lnTo>
                    <a:lnTo>
                      <a:pt x="893" y="2692"/>
                    </a:lnTo>
                    <a:lnTo>
                      <a:pt x="737" y="2976"/>
                    </a:lnTo>
                    <a:lnTo>
                      <a:pt x="595" y="3259"/>
                    </a:lnTo>
                    <a:lnTo>
                      <a:pt x="468" y="3571"/>
                    </a:lnTo>
                    <a:lnTo>
                      <a:pt x="355" y="3882"/>
                    </a:lnTo>
                    <a:lnTo>
                      <a:pt x="255" y="4194"/>
                    </a:lnTo>
                    <a:lnTo>
                      <a:pt x="170" y="4520"/>
                    </a:lnTo>
                    <a:lnTo>
                      <a:pt x="114" y="4860"/>
                    </a:lnTo>
                    <a:lnTo>
                      <a:pt x="71" y="5115"/>
                    </a:lnTo>
                    <a:lnTo>
                      <a:pt x="29" y="5370"/>
                    </a:lnTo>
                    <a:lnTo>
                      <a:pt x="15" y="5625"/>
                    </a:lnTo>
                    <a:lnTo>
                      <a:pt x="0" y="5880"/>
                    </a:lnTo>
                    <a:lnTo>
                      <a:pt x="0" y="6135"/>
                    </a:lnTo>
                    <a:lnTo>
                      <a:pt x="0" y="6375"/>
                    </a:lnTo>
                    <a:lnTo>
                      <a:pt x="15" y="6630"/>
                    </a:lnTo>
                    <a:lnTo>
                      <a:pt x="43" y="6871"/>
                    </a:lnTo>
                    <a:lnTo>
                      <a:pt x="71" y="7126"/>
                    </a:lnTo>
                    <a:lnTo>
                      <a:pt x="114" y="7367"/>
                    </a:lnTo>
                    <a:lnTo>
                      <a:pt x="170" y="7608"/>
                    </a:lnTo>
                    <a:lnTo>
                      <a:pt x="227" y="7849"/>
                    </a:lnTo>
                    <a:lnTo>
                      <a:pt x="298" y="8075"/>
                    </a:lnTo>
                    <a:lnTo>
                      <a:pt x="369" y="8316"/>
                    </a:lnTo>
                    <a:lnTo>
                      <a:pt x="454" y="8543"/>
                    </a:lnTo>
                    <a:lnTo>
                      <a:pt x="553" y="8769"/>
                    </a:lnTo>
                    <a:lnTo>
                      <a:pt x="652" y="8982"/>
                    </a:lnTo>
                    <a:lnTo>
                      <a:pt x="751" y="9208"/>
                    </a:lnTo>
                    <a:lnTo>
                      <a:pt x="865" y="9421"/>
                    </a:lnTo>
                    <a:lnTo>
                      <a:pt x="992" y="9619"/>
                    </a:lnTo>
                    <a:lnTo>
                      <a:pt x="1119" y="9832"/>
                    </a:lnTo>
                    <a:lnTo>
                      <a:pt x="1261" y="10030"/>
                    </a:lnTo>
                    <a:lnTo>
                      <a:pt x="1403" y="10228"/>
                    </a:lnTo>
                    <a:lnTo>
                      <a:pt x="1544" y="10413"/>
                    </a:lnTo>
                    <a:lnTo>
                      <a:pt x="1700" y="10597"/>
                    </a:lnTo>
                    <a:lnTo>
                      <a:pt x="1870" y="10781"/>
                    </a:lnTo>
                    <a:lnTo>
                      <a:pt x="2040" y="10951"/>
                    </a:lnTo>
                    <a:lnTo>
                      <a:pt x="2210" y="11121"/>
                    </a:lnTo>
                    <a:lnTo>
                      <a:pt x="2394" y="11277"/>
                    </a:lnTo>
                    <a:lnTo>
                      <a:pt x="2593" y="11432"/>
                    </a:lnTo>
                    <a:lnTo>
                      <a:pt x="2777" y="11588"/>
                    </a:lnTo>
                    <a:lnTo>
                      <a:pt x="2975" y="11730"/>
                    </a:lnTo>
                    <a:lnTo>
                      <a:pt x="3598" y="11886"/>
                    </a:lnTo>
                    <a:lnTo>
                      <a:pt x="4208" y="12027"/>
                    </a:lnTo>
                    <a:lnTo>
                      <a:pt x="4803" y="12127"/>
                    </a:lnTo>
                    <a:lnTo>
                      <a:pt x="5383" y="12197"/>
                    </a:lnTo>
                    <a:lnTo>
                      <a:pt x="5964" y="12240"/>
                    </a:lnTo>
                    <a:lnTo>
                      <a:pt x="6517" y="12254"/>
                    </a:lnTo>
                    <a:lnTo>
                      <a:pt x="7069" y="12240"/>
                    </a:lnTo>
                    <a:lnTo>
                      <a:pt x="7607" y="12197"/>
                    </a:lnTo>
                    <a:lnTo>
                      <a:pt x="8131" y="12127"/>
                    </a:lnTo>
                    <a:lnTo>
                      <a:pt x="8641" y="12042"/>
                    </a:lnTo>
                    <a:lnTo>
                      <a:pt x="9151" y="11928"/>
                    </a:lnTo>
                    <a:lnTo>
                      <a:pt x="9633" y="11801"/>
                    </a:lnTo>
                    <a:lnTo>
                      <a:pt x="10115" y="11645"/>
                    </a:lnTo>
                    <a:lnTo>
                      <a:pt x="10582" y="11475"/>
                    </a:lnTo>
                    <a:lnTo>
                      <a:pt x="11035" y="11291"/>
                    </a:lnTo>
                    <a:lnTo>
                      <a:pt x="11474" y="11092"/>
                    </a:lnTo>
                    <a:lnTo>
                      <a:pt x="11673" y="10908"/>
                    </a:lnTo>
                    <a:lnTo>
                      <a:pt x="11857" y="10710"/>
                    </a:lnTo>
                    <a:lnTo>
                      <a:pt x="12041" y="10512"/>
                    </a:lnTo>
                    <a:lnTo>
                      <a:pt x="12211" y="10299"/>
                    </a:lnTo>
                    <a:lnTo>
                      <a:pt x="12367" y="10087"/>
                    </a:lnTo>
                    <a:lnTo>
                      <a:pt x="12523" y="9860"/>
                    </a:lnTo>
                    <a:lnTo>
                      <a:pt x="12664" y="9633"/>
                    </a:lnTo>
                    <a:lnTo>
                      <a:pt x="12806" y="9393"/>
                    </a:lnTo>
                    <a:lnTo>
                      <a:pt x="12933" y="9152"/>
                    </a:lnTo>
                    <a:lnTo>
                      <a:pt x="13047" y="8911"/>
                    </a:lnTo>
                    <a:lnTo>
                      <a:pt x="13160" y="8656"/>
                    </a:lnTo>
                    <a:lnTo>
                      <a:pt x="13259" y="8387"/>
                    </a:lnTo>
                    <a:lnTo>
                      <a:pt x="13358" y="8132"/>
                    </a:lnTo>
                    <a:lnTo>
                      <a:pt x="13429" y="7863"/>
                    </a:lnTo>
                    <a:lnTo>
                      <a:pt x="13500" y="7579"/>
                    </a:lnTo>
                    <a:lnTo>
                      <a:pt x="13557" y="7296"/>
                    </a:lnTo>
                    <a:lnTo>
                      <a:pt x="13628" y="6829"/>
                    </a:lnTo>
                    <a:lnTo>
                      <a:pt x="13656" y="6347"/>
                    </a:lnTo>
                    <a:lnTo>
                      <a:pt x="13670" y="5880"/>
                    </a:lnTo>
                    <a:lnTo>
                      <a:pt x="13642" y="5412"/>
                    </a:lnTo>
                    <a:lnTo>
                      <a:pt x="13571" y="4959"/>
                    </a:lnTo>
                    <a:lnTo>
                      <a:pt x="13486" y="4506"/>
                    </a:lnTo>
                    <a:lnTo>
                      <a:pt x="13358" y="4066"/>
                    </a:lnTo>
                    <a:lnTo>
                      <a:pt x="13217" y="3641"/>
                    </a:lnTo>
                    <a:lnTo>
                      <a:pt x="13047" y="3216"/>
                    </a:lnTo>
                    <a:lnTo>
                      <a:pt x="12834" y="2820"/>
                    </a:lnTo>
                    <a:lnTo>
                      <a:pt x="12608" y="2423"/>
                    </a:lnTo>
                    <a:lnTo>
                      <a:pt x="12353" y="2055"/>
                    </a:lnTo>
                    <a:lnTo>
                      <a:pt x="12084" y="1701"/>
                    </a:lnTo>
                    <a:lnTo>
                      <a:pt x="11786" y="1361"/>
                    </a:lnTo>
                    <a:lnTo>
                      <a:pt x="11460" y="1049"/>
                    </a:lnTo>
                    <a:lnTo>
                      <a:pt x="11120" y="752"/>
                    </a:lnTo>
                    <a:lnTo>
                      <a:pt x="10497" y="568"/>
                    </a:lnTo>
                    <a:lnTo>
                      <a:pt x="9874" y="412"/>
                    </a:lnTo>
                    <a:lnTo>
                      <a:pt x="9279" y="284"/>
                    </a:lnTo>
                    <a:lnTo>
                      <a:pt x="8698" y="185"/>
                    </a:lnTo>
                    <a:lnTo>
                      <a:pt x="8131" y="114"/>
                    </a:lnTo>
                    <a:lnTo>
                      <a:pt x="7579" y="58"/>
                    </a:lnTo>
                    <a:lnTo>
                      <a:pt x="7041" y="15"/>
                    </a:lnTo>
                    <a:lnTo>
                      <a:pt x="651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32"/>
              <p:cNvSpPr/>
              <p:nvPr/>
            </p:nvSpPr>
            <p:spPr>
              <a:xfrm>
                <a:off x="4020500" y="1958875"/>
                <a:ext cx="618350" cy="197275"/>
              </a:xfrm>
              <a:custGeom>
                <a:rect b="b" l="l" r="r" t="t"/>
                <a:pathLst>
                  <a:path extrusionOk="0" h="7891" w="24734">
                    <a:moveTo>
                      <a:pt x="12112" y="0"/>
                    </a:moveTo>
                    <a:lnTo>
                      <a:pt x="11659" y="14"/>
                    </a:lnTo>
                    <a:lnTo>
                      <a:pt x="11220" y="43"/>
                    </a:lnTo>
                    <a:lnTo>
                      <a:pt x="10781" y="85"/>
                    </a:lnTo>
                    <a:lnTo>
                      <a:pt x="10342" y="128"/>
                    </a:lnTo>
                    <a:lnTo>
                      <a:pt x="9917" y="184"/>
                    </a:lnTo>
                    <a:lnTo>
                      <a:pt x="9478" y="255"/>
                    </a:lnTo>
                    <a:lnTo>
                      <a:pt x="9038" y="326"/>
                    </a:lnTo>
                    <a:lnTo>
                      <a:pt x="8613" y="425"/>
                    </a:lnTo>
                    <a:lnTo>
                      <a:pt x="8174" y="524"/>
                    </a:lnTo>
                    <a:lnTo>
                      <a:pt x="7749" y="638"/>
                    </a:lnTo>
                    <a:lnTo>
                      <a:pt x="7324" y="765"/>
                    </a:lnTo>
                    <a:lnTo>
                      <a:pt x="6914" y="907"/>
                    </a:lnTo>
                    <a:lnTo>
                      <a:pt x="6489" y="1063"/>
                    </a:lnTo>
                    <a:lnTo>
                      <a:pt x="6078" y="1232"/>
                    </a:lnTo>
                    <a:lnTo>
                      <a:pt x="5681" y="1417"/>
                    </a:lnTo>
                    <a:lnTo>
                      <a:pt x="5285" y="1615"/>
                    </a:lnTo>
                    <a:lnTo>
                      <a:pt x="4888" y="1813"/>
                    </a:lnTo>
                    <a:lnTo>
                      <a:pt x="4505" y="2040"/>
                    </a:lnTo>
                    <a:lnTo>
                      <a:pt x="4137" y="2281"/>
                    </a:lnTo>
                    <a:lnTo>
                      <a:pt x="3769" y="2536"/>
                    </a:lnTo>
                    <a:lnTo>
                      <a:pt x="3415" y="2805"/>
                    </a:lnTo>
                    <a:lnTo>
                      <a:pt x="3061" y="3074"/>
                    </a:lnTo>
                    <a:lnTo>
                      <a:pt x="2735" y="3371"/>
                    </a:lnTo>
                    <a:lnTo>
                      <a:pt x="2409" y="3683"/>
                    </a:lnTo>
                    <a:lnTo>
                      <a:pt x="2097" y="3995"/>
                    </a:lnTo>
                    <a:lnTo>
                      <a:pt x="1814" y="4321"/>
                    </a:lnTo>
                    <a:lnTo>
                      <a:pt x="1531" y="4675"/>
                    </a:lnTo>
                    <a:lnTo>
                      <a:pt x="1262" y="5029"/>
                    </a:lnTo>
                    <a:lnTo>
                      <a:pt x="1007" y="5383"/>
                    </a:lnTo>
                    <a:lnTo>
                      <a:pt x="766" y="5765"/>
                    </a:lnTo>
                    <a:lnTo>
                      <a:pt x="553" y="6148"/>
                    </a:lnTo>
                    <a:lnTo>
                      <a:pt x="355" y="6545"/>
                    </a:lnTo>
                    <a:lnTo>
                      <a:pt x="171" y="6955"/>
                    </a:lnTo>
                    <a:lnTo>
                      <a:pt x="86" y="7154"/>
                    </a:lnTo>
                    <a:lnTo>
                      <a:pt x="43" y="7267"/>
                    </a:lnTo>
                    <a:lnTo>
                      <a:pt x="15" y="7394"/>
                    </a:lnTo>
                    <a:lnTo>
                      <a:pt x="1" y="7465"/>
                    </a:lnTo>
                    <a:lnTo>
                      <a:pt x="1" y="7536"/>
                    </a:lnTo>
                    <a:lnTo>
                      <a:pt x="1" y="7607"/>
                    </a:lnTo>
                    <a:lnTo>
                      <a:pt x="29" y="7678"/>
                    </a:lnTo>
                    <a:lnTo>
                      <a:pt x="72" y="7734"/>
                    </a:lnTo>
                    <a:lnTo>
                      <a:pt x="114" y="7791"/>
                    </a:lnTo>
                    <a:lnTo>
                      <a:pt x="171" y="7834"/>
                    </a:lnTo>
                    <a:lnTo>
                      <a:pt x="242" y="7862"/>
                    </a:lnTo>
                    <a:lnTo>
                      <a:pt x="312" y="7890"/>
                    </a:lnTo>
                    <a:lnTo>
                      <a:pt x="397" y="7890"/>
                    </a:lnTo>
                    <a:lnTo>
                      <a:pt x="468" y="7876"/>
                    </a:lnTo>
                    <a:lnTo>
                      <a:pt x="539" y="7862"/>
                    </a:lnTo>
                    <a:lnTo>
                      <a:pt x="610" y="7819"/>
                    </a:lnTo>
                    <a:lnTo>
                      <a:pt x="667" y="7777"/>
                    </a:lnTo>
                    <a:lnTo>
                      <a:pt x="709" y="7706"/>
                    </a:lnTo>
                    <a:lnTo>
                      <a:pt x="737" y="7635"/>
                    </a:lnTo>
                    <a:lnTo>
                      <a:pt x="752" y="7621"/>
                    </a:lnTo>
                    <a:lnTo>
                      <a:pt x="780" y="7536"/>
                    </a:lnTo>
                    <a:lnTo>
                      <a:pt x="822" y="7451"/>
                    </a:lnTo>
                    <a:lnTo>
                      <a:pt x="893" y="7267"/>
                    </a:lnTo>
                    <a:lnTo>
                      <a:pt x="1077" y="6913"/>
                    </a:lnTo>
                    <a:lnTo>
                      <a:pt x="1276" y="6559"/>
                    </a:lnTo>
                    <a:lnTo>
                      <a:pt x="1488" y="6219"/>
                    </a:lnTo>
                    <a:lnTo>
                      <a:pt x="1729" y="5879"/>
                    </a:lnTo>
                    <a:lnTo>
                      <a:pt x="1970" y="5567"/>
                    </a:lnTo>
                    <a:lnTo>
                      <a:pt x="2225" y="5255"/>
                    </a:lnTo>
                    <a:lnTo>
                      <a:pt x="2494" y="4944"/>
                    </a:lnTo>
                    <a:lnTo>
                      <a:pt x="2777" y="4661"/>
                    </a:lnTo>
                    <a:lnTo>
                      <a:pt x="3075" y="4377"/>
                    </a:lnTo>
                    <a:lnTo>
                      <a:pt x="3386" y="4122"/>
                    </a:lnTo>
                    <a:lnTo>
                      <a:pt x="3698" y="3867"/>
                    </a:lnTo>
                    <a:lnTo>
                      <a:pt x="4024" y="3626"/>
                    </a:lnTo>
                    <a:lnTo>
                      <a:pt x="4364" y="3400"/>
                    </a:lnTo>
                    <a:lnTo>
                      <a:pt x="4704" y="3187"/>
                    </a:lnTo>
                    <a:lnTo>
                      <a:pt x="5058" y="2975"/>
                    </a:lnTo>
                    <a:lnTo>
                      <a:pt x="5412" y="2791"/>
                    </a:lnTo>
                    <a:lnTo>
                      <a:pt x="5766" y="2621"/>
                    </a:lnTo>
                    <a:lnTo>
                      <a:pt x="6149" y="2451"/>
                    </a:lnTo>
                    <a:lnTo>
                      <a:pt x="6517" y="2309"/>
                    </a:lnTo>
                    <a:lnTo>
                      <a:pt x="6899" y="2167"/>
                    </a:lnTo>
                    <a:lnTo>
                      <a:pt x="7282" y="2054"/>
                    </a:lnTo>
                    <a:lnTo>
                      <a:pt x="7679" y="1941"/>
                    </a:lnTo>
                    <a:lnTo>
                      <a:pt x="8061" y="1842"/>
                    </a:lnTo>
                    <a:lnTo>
                      <a:pt x="8458" y="1757"/>
                    </a:lnTo>
                    <a:lnTo>
                      <a:pt x="8868" y="1672"/>
                    </a:lnTo>
                    <a:lnTo>
                      <a:pt x="9265" y="1615"/>
                    </a:lnTo>
                    <a:lnTo>
                      <a:pt x="9662" y="1558"/>
                    </a:lnTo>
                    <a:lnTo>
                      <a:pt x="10072" y="1516"/>
                    </a:lnTo>
                    <a:lnTo>
                      <a:pt x="10483" y="1473"/>
                    </a:lnTo>
                    <a:lnTo>
                      <a:pt x="10880" y="1445"/>
                    </a:lnTo>
                    <a:lnTo>
                      <a:pt x="11291" y="1431"/>
                    </a:lnTo>
                    <a:lnTo>
                      <a:pt x="12254" y="1431"/>
                    </a:lnTo>
                    <a:lnTo>
                      <a:pt x="12452" y="1459"/>
                    </a:lnTo>
                    <a:lnTo>
                      <a:pt x="12849" y="1516"/>
                    </a:lnTo>
                    <a:lnTo>
                      <a:pt x="13260" y="1587"/>
                    </a:lnTo>
                    <a:lnTo>
                      <a:pt x="13656" y="1657"/>
                    </a:lnTo>
                    <a:lnTo>
                      <a:pt x="14450" y="1842"/>
                    </a:lnTo>
                    <a:lnTo>
                      <a:pt x="15243" y="2054"/>
                    </a:lnTo>
                    <a:lnTo>
                      <a:pt x="16022" y="2295"/>
                    </a:lnTo>
                    <a:lnTo>
                      <a:pt x="16801" y="2550"/>
                    </a:lnTo>
                    <a:lnTo>
                      <a:pt x="17566" y="2847"/>
                    </a:lnTo>
                    <a:lnTo>
                      <a:pt x="18317" y="3173"/>
                    </a:lnTo>
                    <a:lnTo>
                      <a:pt x="19053" y="3513"/>
                    </a:lnTo>
                    <a:lnTo>
                      <a:pt x="19776" y="3896"/>
                    </a:lnTo>
                    <a:lnTo>
                      <a:pt x="20484" y="4292"/>
                    </a:lnTo>
                    <a:lnTo>
                      <a:pt x="21164" y="4717"/>
                    </a:lnTo>
                    <a:lnTo>
                      <a:pt x="21844" y="5185"/>
                    </a:lnTo>
                    <a:lnTo>
                      <a:pt x="22481" y="5666"/>
                    </a:lnTo>
                    <a:lnTo>
                      <a:pt x="22807" y="5907"/>
                    </a:lnTo>
                    <a:lnTo>
                      <a:pt x="23119" y="6162"/>
                    </a:lnTo>
                    <a:lnTo>
                      <a:pt x="23119" y="6176"/>
                    </a:lnTo>
                    <a:lnTo>
                      <a:pt x="23147" y="6190"/>
                    </a:lnTo>
                    <a:lnTo>
                      <a:pt x="23232" y="6247"/>
                    </a:lnTo>
                    <a:lnTo>
                      <a:pt x="23317" y="6304"/>
                    </a:lnTo>
                    <a:lnTo>
                      <a:pt x="23402" y="6332"/>
                    </a:lnTo>
                    <a:lnTo>
                      <a:pt x="23501" y="6360"/>
                    </a:lnTo>
                    <a:lnTo>
                      <a:pt x="23586" y="6389"/>
                    </a:lnTo>
                    <a:lnTo>
                      <a:pt x="23685" y="6403"/>
                    </a:lnTo>
                    <a:lnTo>
                      <a:pt x="23785" y="6403"/>
                    </a:lnTo>
                    <a:lnTo>
                      <a:pt x="23870" y="6389"/>
                    </a:lnTo>
                    <a:lnTo>
                      <a:pt x="23969" y="6375"/>
                    </a:lnTo>
                    <a:lnTo>
                      <a:pt x="24054" y="6346"/>
                    </a:lnTo>
                    <a:lnTo>
                      <a:pt x="24139" y="6318"/>
                    </a:lnTo>
                    <a:lnTo>
                      <a:pt x="24238" y="6275"/>
                    </a:lnTo>
                    <a:lnTo>
                      <a:pt x="24309" y="6219"/>
                    </a:lnTo>
                    <a:lnTo>
                      <a:pt x="24394" y="6162"/>
                    </a:lnTo>
                    <a:lnTo>
                      <a:pt x="24465" y="6091"/>
                    </a:lnTo>
                    <a:lnTo>
                      <a:pt x="24521" y="6020"/>
                    </a:lnTo>
                    <a:lnTo>
                      <a:pt x="24578" y="5935"/>
                    </a:lnTo>
                    <a:lnTo>
                      <a:pt x="24635" y="5850"/>
                    </a:lnTo>
                    <a:lnTo>
                      <a:pt x="24677" y="5765"/>
                    </a:lnTo>
                    <a:lnTo>
                      <a:pt x="24705" y="5666"/>
                    </a:lnTo>
                    <a:lnTo>
                      <a:pt x="24720" y="5581"/>
                    </a:lnTo>
                    <a:lnTo>
                      <a:pt x="24734" y="5482"/>
                    </a:lnTo>
                    <a:lnTo>
                      <a:pt x="24734" y="5383"/>
                    </a:lnTo>
                    <a:lnTo>
                      <a:pt x="24720" y="5298"/>
                    </a:lnTo>
                    <a:lnTo>
                      <a:pt x="24705" y="5199"/>
                    </a:lnTo>
                    <a:lnTo>
                      <a:pt x="24677" y="5114"/>
                    </a:lnTo>
                    <a:lnTo>
                      <a:pt x="24649" y="5015"/>
                    </a:lnTo>
                    <a:lnTo>
                      <a:pt x="24606" y="4930"/>
                    </a:lnTo>
                    <a:lnTo>
                      <a:pt x="24550" y="4859"/>
                    </a:lnTo>
                    <a:lnTo>
                      <a:pt x="24493" y="4774"/>
                    </a:lnTo>
                    <a:lnTo>
                      <a:pt x="24422" y="4703"/>
                    </a:lnTo>
                    <a:lnTo>
                      <a:pt x="24351" y="4632"/>
                    </a:lnTo>
                    <a:lnTo>
                      <a:pt x="23997" y="4363"/>
                    </a:lnTo>
                    <a:lnTo>
                      <a:pt x="23643" y="4108"/>
                    </a:lnTo>
                    <a:lnTo>
                      <a:pt x="23275" y="3853"/>
                    </a:lnTo>
                    <a:lnTo>
                      <a:pt x="22906" y="3612"/>
                    </a:lnTo>
                    <a:lnTo>
                      <a:pt x="22524" y="3371"/>
                    </a:lnTo>
                    <a:lnTo>
                      <a:pt x="22156" y="3145"/>
                    </a:lnTo>
                    <a:lnTo>
                      <a:pt x="21773" y="2918"/>
                    </a:lnTo>
                    <a:lnTo>
                      <a:pt x="21376" y="2706"/>
                    </a:lnTo>
                    <a:lnTo>
                      <a:pt x="20994" y="2507"/>
                    </a:lnTo>
                    <a:lnTo>
                      <a:pt x="20597" y="2309"/>
                    </a:lnTo>
                    <a:lnTo>
                      <a:pt x="19790" y="1927"/>
                    </a:lnTo>
                    <a:lnTo>
                      <a:pt x="18983" y="1587"/>
                    </a:lnTo>
                    <a:lnTo>
                      <a:pt x="18161" y="1275"/>
                    </a:lnTo>
                    <a:lnTo>
                      <a:pt x="17325" y="992"/>
                    </a:lnTo>
                    <a:lnTo>
                      <a:pt x="16489" y="751"/>
                    </a:lnTo>
                    <a:lnTo>
                      <a:pt x="15639" y="524"/>
                    </a:lnTo>
                    <a:lnTo>
                      <a:pt x="14790" y="340"/>
                    </a:lnTo>
                    <a:lnTo>
                      <a:pt x="14350" y="255"/>
                    </a:lnTo>
                    <a:lnTo>
                      <a:pt x="13925" y="184"/>
                    </a:lnTo>
                    <a:lnTo>
                      <a:pt x="13486" y="113"/>
                    </a:lnTo>
                    <a:lnTo>
                      <a:pt x="13047" y="57"/>
                    </a:lnTo>
                    <a:lnTo>
                      <a:pt x="12608" y="14"/>
                    </a:lnTo>
                    <a:lnTo>
                      <a:pt x="1238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32"/>
              <p:cNvSpPr/>
              <p:nvPr/>
            </p:nvSpPr>
            <p:spPr>
              <a:xfrm>
                <a:off x="4001375" y="1467675"/>
                <a:ext cx="723175" cy="282625"/>
              </a:xfrm>
              <a:custGeom>
                <a:rect b="b" l="l" r="r" t="t"/>
                <a:pathLst>
                  <a:path extrusionOk="0" h="11305" w="28927">
                    <a:moveTo>
                      <a:pt x="10228" y="1"/>
                    </a:moveTo>
                    <a:lnTo>
                      <a:pt x="9591" y="15"/>
                    </a:lnTo>
                    <a:lnTo>
                      <a:pt x="8982" y="43"/>
                    </a:lnTo>
                    <a:lnTo>
                      <a:pt x="8387" y="86"/>
                    </a:lnTo>
                    <a:lnTo>
                      <a:pt x="7820" y="128"/>
                    </a:lnTo>
                    <a:lnTo>
                      <a:pt x="7268" y="185"/>
                    </a:lnTo>
                    <a:lnTo>
                      <a:pt x="6758" y="256"/>
                    </a:lnTo>
                    <a:lnTo>
                      <a:pt x="6262" y="341"/>
                    </a:lnTo>
                    <a:lnTo>
                      <a:pt x="5780" y="440"/>
                    </a:lnTo>
                    <a:lnTo>
                      <a:pt x="5327" y="539"/>
                    </a:lnTo>
                    <a:lnTo>
                      <a:pt x="4888" y="638"/>
                    </a:lnTo>
                    <a:lnTo>
                      <a:pt x="4477" y="751"/>
                    </a:lnTo>
                    <a:lnTo>
                      <a:pt x="4095" y="879"/>
                    </a:lnTo>
                    <a:lnTo>
                      <a:pt x="3712" y="1006"/>
                    </a:lnTo>
                    <a:lnTo>
                      <a:pt x="3358" y="1148"/>
                    </a:lnTo>
                    <a:lnTo>
                      <a:pt x="3032" y="1275"/>
                    </a:lnTo>
                    <a:lnTo>
                      <a:pt x="2721" y="1431"/>
                    </a:lnTo>
                    <a:lnTo>
                      <a:pt x="2423" y="1573"/>
                    </a:lnTo>
                    <a:lnTo>
                      <a:pt x="2154" y="1729"/>
                    </a:lnTo>
                    <a:lnTo>
                      <a:pt x="1899" y="1885"/>
                    </a:lnTo>
                    <a:lnTo>
                      <a:pt x="1658" y="2040"/>
                    </a:lnTo>
                    <a:lnTo>
                      <a:pt x="1432" y="2196"/>
                    </a:lnTo>
                    <a:lnTo>
                      <a:pt x="1233" y="2352"/>
                    </a:lnTo>
                    <a:lnTo>
                      <a:pt x="1049" y="2508"/>
                    </a:lnTo>
                    <a:lnTo>
                      <a:pt x="865" y="2664"/>
                    </a:lnTo>
                    <a:lnTo>
                      <a:pt x="723" y="2834"/>
                    </a:lnTo>
                    <a:lnTo>
                      <a:pt x="553" y="3018"/>
                    </a:lnTo>
                    <a:lnTo>
                      <a:pt x="412" y="3230"/>
                    </a:lnTo>
                    <a:lnTo>
                      <a:pt x="284" y="3443"/>
                    </a:lnTo>
                    <a:lnTo>
                      <a:pt x="185" y="3655"/>
                    </a:lnTo>
                    <a:lnTo>
                      <a:pt x="100" y="3882"/>
                    </a:lnTo>
                    <a:lnTo>
                      <a:pt x="43" y="4109"/>
                    </a:lnTo>
                    <a:lnTo>
                      <a:pt x="15" y="4335"/>
                    </a:lnTo>
                    <a:lnTo>
                      <a:pt x="1" y="4576"/>
                    </a:lnTo>
                    <a:lnTo>
                      <a:pt x="1" y="4803"/>
                    </a:lnTo>
                    <a:lnTo>
                      <a:pt x="43" y="5043"/>
                    </a:lnTo>
                    <a:lnTo>
                      <a:pt x="86" y="5270"/>
                    </a:lnTo>
                    <a:lnTo>
                      <a:pt x="171" y="5497"/>
                    </a:lnTo>
                    <a:lnTo>
                      <a:pt x="270" y="5723"/>
                    </a:lnTo>
                    <a:lnTo>
                      <a:pt x="383" y="5936"/>
                    </a:lnTo>
                    <a:lnTo>
                      <a:pt x="539" y="6148"/>
                    </a:lnTo>
                    <a:lnTo>
                      <a:pt x="709" y="6347"/>
                    </a:lnTo>
                    <a:lnTo>
                      <a:pt x="893" y="6531"/>
                    </a:lnTo>
                    <a:lnTo>
                      <a:pt x="1077" y="6715"/>
                    </a:lnTo>
                    <a:lnTo>
                      <a:pt x="1290" y="6899"/>
                    </a:lnTo>
                    <a:lnTo>
                      <a:pt x="1517" y="7083"/>
                    </a:lnTo>
                    <a:lnTo>
                      <a:pt x="1757" y="7267"/>
                    </a:lnTo>
                    <a:lnTo>
                      <a:pt x="2012" y="7437"/>
                    </a:lnTo>
                    <a:lnTo>
                      <a:pt x="2267" y="7622"/>
                    </a:lnTo>
                    <a:lnTo>
                      <a:pt x="2551" y="7792"/>
                    </a:lnTo>
                    <a:lnTo>
                      <a:pt x="3131" y="8132"/>
                    </a:lnTo>
                    <a:lnTo>
                      <a:pt x="3769" y="8457"/>
                    </a:lnTo>
                    <a:lnTo>
                      <a:pt x="4449" y="8769"/>
                    </a:lnTo>
                    <a:lnTo>
                      <a:pt x="5185" y="9066"/>
                    </a:lnTo>
                    <a:lnTo>
                      <a:pt x="5950" y="9350"/>
                    </a:lnTo>
                    <a:lnTo>
                      <a:pt x="6758" y="9619"/>
                    </a:lnTo>
                    <a:lnTo>
                      <a:pt x="7608" y="9874"/>
                    </a:lnTo>
                    <a:lnTo>
                      <a:pt x="8486" y="10101"/>
                    </a:lnTo>
                    <a:lnTo>
                      <a:pt x="9407" y="10313"/>
                    </a:lnTo>
                    <a:lnTo>
                      <a:pt x="10356" y="10497"/>
                    </a:lnTo>
                    <a:lnTo>
                      <a:pt x="11333" y="10667"/>
                    </a:lnTo>
                    <a:lnTo>
                      <a:pt x="12339" y="10823"/>
                    </a:lnTo>
                    <a:lnTo>
                      <a:pt x="13260" y="10922"/>
                    </a:lnTo>
                    <a:lnTo>
                      <a:pt x="14138" y="11021"/>
                    </a:lnTo>
                    <a:lnTo>
                      <a:pt x="14988" y="11106"/>
                    </a:lnTo>
                    <a:lnTo>
                      <a:pt x="15824" y="11177"/>
                    </a:lnTo>
                    <a:lnTo>
                      <a:pt x="16617" y="11220"/>
                    </a:lnTo>
                    <a:lnTo>
                      <a:pt x="17396" y="11262"/>
                    </a:lnTo>
                    <a:lnTo>
                      <a:pt x="18147" y="11290"/>
                    </a:lnTo>
                    <a:lnTo>
                      <a:pt x="18869" y="11305"/>
                    </a:lnTo>
                    <a:lnTo>
                      <a:pt x="19563" y="11305"/>
                    </a:lnTo>
                    <a:lnTo>
                      <a:pt x="20229" y="11290"/>
                    </a:lnTo>
                    <a:lnTo>
                      <a:pt x="20881" y="11262"/>
                    </a:lnTo>
                    <a:lnTo>
                      <a:pt x="21490" y="11234"/>
                    </a:lnTo>
                    <a:lnTo>
                      <a:pt x="22085" y="11191"/>
                    </a:lnTo>
                    <a:lnTo>
                      <a:pt x="22651" y="11135"/>
                    </a:lnTo>
                    <a:lnTo>
                      <a:pt x="23190" y="11078"/>
                    </a:lnTo>
                    <a:lnTo>
                      <a:pt x="23700" y="11007"/>
                    </a:lnTo>
                    <a:lnTo>
                      <a:pt x="24181" y="10922"/>
                    </a:lnTo>
                    <a:lnTo>
                      <a:pt x="24649" y="10823"/>
                    </a:lnTo>
                    <a:lnTo>
                      <a:pt x="25088" y="10738"/>
                    </a:lnTo>
                    <a:lnTo>
                      <a:pt x="25499" y="10625"/>
                    </a:lnTo>
                    <a:lnTo>
                      <a:pt x="25881" y="10511"/>
                    </a:lnTo>
                    <a:lnTo>
                      <a:pt x="26249" y="10398"/>
                    </a:lnTo>
                    <a:lnTo>
                      <a:pt x="26589" y="10271"/>
                    </a:lnTo>
                    <a:lnTo>
                      <a:pt x="26901" y="10143"/>
                    </a:lnTo>
                    <a:lnTo>
                      <a:pt x="27184" y="10016"/>
                    </a:lnTo>
                    <a:lnTo>
                      <a:pt x="27454" y="9874"/>
                    </a:lnTo>
                    <a:lnTo>
                      <a:pt x="27694" y="9732"/>
                    </a:lnTo>
                    <a:lnTo>
                      <a:pt x="27907" y="9576"/>
                    </a:lnTo>
                    <a:lnTo>
                      <a:pt x="28105" y="9435"/>
                    </a:lnTo>
                    <a:lnTo>
                      <a:pt x="28275" y="9279"/>
                    </a:lnTo>
                    <a:lnTo>
                      <a:pt x="28417" y="9123"/>
                    </a:lnTo>
                    <a:lnTo>
                      <a:pt x="28544" y="8967"/>
                    </a:lnTo>
                    <a:lnTo>
                      <a:pt x="28643" y="8783"/>
                    </a:lnTo>
                    <a:lnTo>
                      <a:pt x="28743" y="8585"/>
                    </a:lnTo>
                    <a:lnTo>
                      <a:pt x="28813" y="8372"/>
                    </a:lnTo>
                    <a:lnTo>
                      <a:pt x="28870" y="8146"/>
                    </a:lnTo>
                    <a:lnTo>
                      <a:pt x="28913" y="7905"/>
                    </a:lnTo>
                    <a:lnTo>
                      <a:pt x="28927" y="7650"/>
                    </a:lnTo>
                    <a:lnTo>
                      <a:pt x="28927" y="7381"/>
                    </a:lnTo>
                    <a:lnTo>
                      <a:pt x="28884" y="7097"/>
                    </a:lnTo>
                    <a:lnTo>
                      <a:pt x="28828" y="6814"/>
                    </a:lnTo>
                    <a:lnTo>
                      <a:pt x="28743" y="6503"/>
                    </a:lnTo>
                    <a:lnTo>
                      <a:pt x="28615" y="6205"/>
                    </a:lnTo>
                    <a:lnTo>
                      <a:pt x="28459" y="5893"/>
                    </a:lnTo>
                    <a:lnTo>
                      <a:pt x="28261" y="5568"/>
                    </a:lnTo>
                    <a:lnTo>
                      <a:pt x="28034" y="5256"/>
                    </a:lnTo>
                    <a:lnTo>
                      <a:pt x="27765" y="4930"/>
                    </a:lnTo>
                    <a:lnTo>
                      <a:pt x="27454" y="4604"/>
                    </a:lnTo>
                    <a:lnTo>
                      <a:pt x="27099" y="4279"/>
                    </a:lnTo>
                    <a:lnTo>
                      <a:pt x="26703" y="3953"/>
                    </a:lnTo>
                    <a:lnTo>
                      <a:pt x="26264" y="3641"/>
                    </a:lnTo>
                    <a:lnTo>
                      <a:pt x="25768" y="3329"/>
                    </a:lnTo>
                    <a:lnTo>
                      <a:pt x="25230" y="3018"/>
                    </a:lnTo>
                    <a:lnTo>
                      <a:pt x="24635" y="2706"/>
                    </a:lnTo>
                    <a:lnTo>
                      <a:pt x="23983" y="2423"/>
                    </a:lnTo>
                    <a:lnTo>
                      <a:pt x="23275" y="2125"/>
                    </a:lnTo>
                    <a:lnTo>
                      <a:pt x="22524" y="1856"/>
                    </a:lnTo>
                    <a:lnTo>
                      <a:pt x="21702" y="1587"/>
                    </a:lnTo>
                    <a:lnTo>
                      <a:pt x="20810" y="1346"/>
                    </a:lnTo>
                    <a:lnTo>
                      <a:pt x="19861" y="1105"/>
                    </a:lnTo>
                    <a:lnTo>
                      <a:pt x="18855" y="879"/>
                    </a:lnTo>
                    <a:lnTo>
                      <a:pt x="17764" y="681"/>
                    </a:lnTo>
                    <a:lnTo>
                      <a:pt x="16617" y="496"/>
                    </a:lnTo>
                    <a:lnTo>
                      <a:pt x="15399" y="326"/>
                    </a:lnTo>
                    <a:lnTo>
                      <a:pt x="14577" y="227"/>
                    </a:lnTo>
                    <a:lnTo>
                      <a:pt x="13798" y="156"/>
                    </a:lnTo>
                    <a:lnTo>
                      <a:pt x="13033" y="86"/>
                    </a:lnTo>
                    <a:lnTo>
                      <a:pt x="12282" y="43"/>
                    </a:lnTo>
                    <a:lnTo>
                      <a:pt x="11574" y="15"/>
                    </a:lnTo>
                    <a:lnTo>
                      <a:pt x="1089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32"/>
              <p:cNvSpPr/>
              <p:nvPr/>
            </p:nvSpPr>
            <p:spPr>
              <a:xfrm>
                <a:off x="2822125" y="1467675"/>
                <a:ext cx="723150" cy="282625"/>
              </a:xfrm>
              <a:custGeom>
                <a:rect b="b" l="l" r="r" t="t"/>
                <a:pathLst>
                  <a:path extrusionOk="0" h="11305" w="28926">
                    <a:moveTo>
                      <a:pt x="18033" y="1"/>
                    </a:moveTo>
                    <a:lnTo>
                      <a:pt x="17353" y="15"/>
                    </a:lnTo>
                    <a:lnTo>
                      <a:pt x="16630" y="43"/>
                    </a:lnTo>
                    <a:lnTo>
                      <a:pt x="15894" y="86"/>
                    </a:lnTo>
                    <a:lnTo>
                      <a:pt x="15129" y="156"/>
                    </a:lnTo>
                    <a:lnTo>
                      <a:pt x="14350" y="227"/>
                    </a:lnTo>
                    <a:lnTo>
                      <a:pt x="13528" y="326"/>
                    </a:lnTo>
                    <a:lnTo>
                      <a:pt x="12310" y="496"/>
                    </a:lnTo>
                    <a:lnTo>
                      <a:pt x="11162" y="681"/>
                    </a:lnTo>
                    <a:lnTo>
                      <a:pt x="10072" y="879"/>
                    </a:lnTo>
                    <a:lnTo>
                      <a:pt x="9066" y="1105"/>
                    </a:lnTo>
                    <a:lnTo>
                      <a:pt x="8117" y="1346"/>
                    </a:lnTo>
                    <a:lnTo>
                      <a:pt x="7224" y="1587"/>
                    </a:lnTo>
                    <a:lnTo>
                      <a:pt x="6403" y="1856"/>
                    </a:lnTo>
                    <a:lnTo>
                      <a:pt x="5652" y="2125"/>
                    </a:lnTo>
                    <a:lnTo>
                      <a:pt x="4944" y="2423"/>
                    </a:lnTo>
                    <a:lnTo>
                      <a:pt x="4292" y="2706"/>
                    </a:lnTo>
                    <a:lnTo>
                      <a:pt x="3697" y="3018"/>
                    </a:lnTo>
                    <a:lnTo>
                      <a:pt x="3159" y="3329"/>
                    </a:lnTo>
                    <a:lnTo>
                      <a:pt x="2663" y="3641"/>
                    </a:lnTo>
                    <a:lnTo>
                      <a:pt x="2224" y="3953"/>
                    </a:lnTo>
                    <a:lnTo>
                      <a:pt x="1827" y="4279"/>
                    </a:lnTo>
                    <a:lnTo>
                      <a:pt x="1473" y="4604"/>
                    </a:lnTo>
                    <a:lnTo>
                      <a:pt x="1162" y="4930"/>
                    </a:lnTo>
                    <a:lnTo>
                      <a:pt x="892" y="5256"/>
                    </a:lnTo>
                    <a:lnTo>
                      <a:pt x="666" y="5568"/>
                    </a:lnTo>
                    <a:lnTo>
                      <a:pt x="467" y="5893"/>
                    </a:lnTo>
                    <a:lnTo>
                      <a:pt x="312" y="6205"/>
                    </a:lnTo>
                    <a:lnTo>
                      <a:pt x="184" y="6503"/>
                    </a:lnTo>
                    <a:lnTo>
                      <a:pt x="99" y="6814"/>
                    </a:lnTo>
                    <a:lnTo>
                      <a:pt x="43" y="7097"/>
                    </a:lnTo>
                    <a:lnTo>
                      <a:pt x="0" y="7381"/>
                    </a:lnTo>
                    <a:lnTo>
                      <a:pt x="0" y="7650"/>
                    </a:lnTo>
                    <a:lnTo>
                      <a:pt x="14" y="7905"/>
                    </a:lnTo>
                    <a:lnTo>
                      <a:pt x="57" y="8146"/>
                    </a:lnTo>
                    <a:lnTo>
                      <a:pt x="113" y="8372"/>
                    </a:lnTo>
                    <a:lnTo>
                      <a:pt x="184" y="8585"/>
                    </a:lnTo>
                    <a:lnTo>
                      <a:pt x="283" y="8783"/>
                    </a:lnTo>
                    <a:lnTo>
                      <a:pt x="382" y="8967"/>
                    </a:lnTo>
                    <a:lnTo>
                      <a:pt x="510" y="9123"/>
                    </a:lnTo>
                    <a:lnTo>
                      <a:pt x="652" y="9279"/>
                    </a:lnTo>
                    <a:lnTo>
                      <a:pt x="822" y="9435"/>
                    </a:lnTo>
                    <a:lnTo>
                      <a:pt x="1020" y="9576"/>
                    </a:lnTo>
                    <a:lnTo>
                      <a:pt x="1232" y="9732"/>
                    </a:lnTo>
                    <a:lnTo>
                      <a:pt x="1473" y="9874"/>
                    </a:lnTo>
                    <a:lnTo>
                      <a:pt x="1742" y="10016"/>
                    </a:lnTo>
                    <a:lnTo>
                      <a:pt x="2026" y="10143"/>
                    </a:lnTo>
                    <a:lnTo>
                      <a:pt x="2337" y="10271"/>
                    </a:lnTo>
                    <a:lnTo>
                      <a:pt x="2677" y="10398"/>
                    </a:lnTo>
                    <a:lnTo>
                      <a:pt x="3046" y="10511"/>
                    </a:lnTo>
                    <a:lnTo>
                      <a:pt x="3428" y="10625"/>
                    </a:lnTo>
                    <a:lnTo>
                      <a:pt x="3839" y="10738"/>
                    </a:lnTo>
                    <a:lnTo>
                      <a:pt x="4278" y="10823"/>
                    </a:lnTo>
                    <a:lnTo>
                      <a:pt x="4745" y="10922"/>
                    </a:lnTo>
                    <a:lnTo>
                      <a:pt x="5227" y="11007"/>
                    </a:lnTo>
                    <a:lnTo>
                      <a:pt x="5737" y="11078"/>
                    </a:lnTo>
                    <a:lnTo>
                      <a:pt x="6275" y="11135"/>
                    </a:lnTo>
                    <a:lnTo>
                      <a:pt x="6842" y="11191"/>
                    </a:lnTo>
                    <a:lnTo>
                      <a:pt x="7437" y="11234"/>
                    </a:lnTo>
                    <a:lnTo>
                      <a:pt x="8046" y="11262"/>
                    </a:lnTo>
                    <a:lnTo>
                      <a:pt x="8698" y="11290"/>
                    </a:lnTo>
                    <a:lnTo>
                      <a:pt x="9363" y="11305"/>
                    </a:lnTo>
                    <a:lnTo>
                      <a:pt x="10057" y="11305"/>
                    </a:lnTo>
                    <a:lnTo>
                      <a:pt x="10780" y="11290"/>
                    </a:lnTo>
                    <a:lnTo>
                      <a:pt x="11531" y="11262"/>
                    </a:lnTo>
                    <a:lnTo>
                      <a:pt x="12296" y="11220"/>
                    </a:lnTo>
                    <a:lnTo>
                      <a:pt x="13103" y="11177"/>
                    </a:lnTo>
                    <a:lnTo>
                      <a:pt x="13939" y="11106"/>
                    </a:lnTo>
                    <a:lnTo>
                      <a:pt x="14789" y="11021"/>
                    </a:lnTo>
                    <a:lnTo>
                      <a:pt x="15667" y="10922"/>
                    </a:lnTo>
                    <a:lnTo>
                      <a:pt x="16588" y="10823"/>
                    </a:lnTo>
                    <a:lnTo>
                      <a:pt x="17593" y="10667"/>
                    </a:lnTo>
                    <a:lnTo>
                      <a:pt x="18571" y="10497"/>
                    </a:lnTo>
                    <a:lnTo>
                      <a:pt x="19520" y="10313"/>
                    </a:lnTo>
                    <a:lnTo>
                      <a:pt x="20441" y="10101"/>
                    </a:lnTo>
                    <a:lnTo>
                      <a:pt x="21319" y="9874"/>
                    </a:lnTo>
                    <a:lnTo>
                      <a:pt x="22169" y="9619"/>
                    </a:lnTo>
                    <a:lnTo>
                      <a:pt x="22976" y="9350"/>
                    </a:lnTo>
                    <a:lnTo>
                      <a:pt x="23741" y="9066"/>
                    </a:lnTo>
                    <a:lnTo>
                      <a:pt x="24478" y="8769"/>
                    </a:lnTo>
                    <a:lnTo>
                      <a:pt x="25158" y="8457"/>
                    </a:lnTo>
                    <a:lnTo>
                      <a:pt x="25795" y="8132"/>
                    </a:lnTo>
                    <a:lnTo>
                      <a:pt x="26376" y="7792"/>
                    </a:lnTo>
                    <a:lnTo>
                      <a:pt x="26659" y="7622"/>
                    </a:lnTo>
                    <a:lnTo>
                      <a:pt x="26914" y="7437"/>
                    </a:lnTo>
                    <a:lnTo>
                      <a:pt x="27169" y="7267"/>
                    </a:lnTo>
                    <a:lnTo>
                      <a:pt x="27410" y="7083"/>
                    </a:lnTo>
                    <a:lnTo>
                      <a:pt x="27637" y="6899"/>
                    </a:lnTo>
                    <a:lnTo>
                      <a:pt x="27835" y="6715"/>
                    </a:lnTo>
                    <a:lnTo>
                      <a:pt x="28033" y="6531"/>
                    </a:lnTo>
                    <a:lnTo>
                      <a:pt x="28218" y="6347"/>
                    </a:lnTo>
                    <a:lnTo>
                      <a:pt x="28388" y="6148"/>
                    </a:lnTo>
                    <a:lnTo>
                      <a:pt x="28529" y="5936"/>
                    </a:lnTo>
                    <a:lnTo>
                      <a:pt x="28657" y="5723"/>
                    </a:lnTo>
                    <a:lnTo>
                      <a:pt x="28756" y="5497"/>
                    </a:lnTo>
                    <a:lnTo>
                      <a:pt x="28841" y="5270"/>
                    </a:lnTo>
                    <a:lnTo>
                      <a:pt x="28883" y="5043"/>
                    </a:lnTo>
                    <a:lnTo>
                      <a:pt x="28926" y="4803"/>
                    </a:lnTo>
                    <a:lnTo>
                      <a:pt x="28926" y="4576"/>
                    </a:lnTo>
                    <a:lnTo>
                      <a:pt x="28912" y="4335"/>
                    </a:lnTo>
                    <a:lnTo>
                      <a:pt x="28883" y="4109"/>
                    </a:lnTo>
                    <a:lnTo>
                      <a:pt x="28827" y="3882"/>
                    </a:lnTo>
                    <a:lnTo>
                      <a:pt x="28742" y="3655"/>
                    </a:lnTo>
                    <a:lnTo>
                      <a:pt x="28643" y="3443"/>
                    </a:lnTo>
                    <a:lnTo>
                      <a:pt x="28515" y="3230"/>
                    </a:lnTo>
                    <a:lnTo>
                      <a:pt x="28373" y="3018"/>
                    </a:lnTo>
                    <a:lnTo>
                      <a:pt x="28203" y="2834"/>
                    </a:lnTo>
                    <a:lnTo>
                      <a:pt x="28048" y="2664"/>
                    </a:lnTo>
                    <a:lnTo>
                      <a:pt x="27878" y="2508"/>
                    </a:lnTo>
                    <a:lnTo>
                      <a:pt x="27693" y="2352"/>
                    </a:lnTo>
                    <a:lnTo>
                      <a:pt x="27495" y="2196"/>
                    </a:lnTo>
                    <a:lnTo>
                      <a:pt x="27268" y="2040"/>
                    </a:lnTo>
                    <a:lnTo>
                      <a:pt x="27028" y="1885"/>
                    </a:lnTo>
                    <a:lnTo>
                      <a:pt x="26773" y="1729"/>
                    </a:lnTo>
                    <a:lnTo>
                      <a:pt x="26504" y="1573"/>
                    </a:lnTo>
                    <a:lnTo>
                      <a:pt x="26206" y="1431"/>
                    </a:lnTo>
                    <a:lnTo>
                      <a:pt x="25894" y="1275"/>
                    </a:lnTo>
                    <a:lnTo>
                      <a:pt x="25554" y="1148"/>
                    </a:lnTo>
                    <a:lnTo>
                      <a:pt x="25215" y="1006"/>
                    </a:lnTo>
                    <a:lnTo>
                      <a:pt x="24832" y="879"/>
                    </a:lnTo>
                    <a:lnTo>
                      <a:pt x="24450" y="751"/>
                    </a:lnTo>
                    <a:lnTo>
                      <a:pt x="24039" y="638"/>
                    </a:lnTo>
                    <a:lnTo>
                      <a:pt x="23600" y="539"/>
                    </a:lnTo>
                    <a:lnTo>
                      <a:pt x="23146" y="440"/>
                    </a:lnTo>
                    <a:lnTo>
                      <a:pt x="22665" y="341"/>
                    </a:lnTo>
                    <a:lnTo>
                      <a:pt x="22169" y="256"/>
                    </a:lnTo>
                    <a:lnTo>
                      <a:pt x="21645" y="185"/>
                    </a:lnTo>
                    <a:lnTo>
                      <a:pt x="21107" y="128"/>
                    </a:lnTo>
                    <a:lnTo>
                      <a:pt x="20540" y="86"/>
                    </a:lnTo>
                    <a:lnTo>
                      <a:pt x="19945" y="43"/>
                    </a:lnTo>
                    <a:lnTo>
                      <a:pt x="19336" y="15"/>
                    </a:lnTo>
                    <a:lnTo>
                      <a:pt x="18698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32"/>
              <p:cNvSpPr/>
              <p:nvPr/>
            </p:nvSpPr>
            <p:spPr>
              <a:xfrm>
                <a:off x="3710275" y="2205000"/>
                <a:ext cx="179575" cy="431000"/>
              </a:xfrm>
              <a:custGeom>
                <a:rect b="b" l="l" r="r" t="t"/>
                <a:pathLst>
                  <a:path extrusionOk="0" h="17240" w="7183">
                    <a:moveTo>
                      <a:pt x="908" y="0"/>
                    </a:moveTo>
                    <a:lnTo>
                      <a:pt x="780" y="14"/>
                    </a:lnTo>
                    <a:lnTo>
                      <a:pt x="667" y="57"/>
                    </a:lnTo>
                    <a:lnTo>
                      <a:pt x="568" y="113"/>
                    </a:lnTo>
                    <a:lnTo>
                      <a:pt x="483" y="184"/>
                    </a:lnTo>
                    <a:lnTo>
                      <a:pt x="398" y="269"/>
                    </a:lnTo>
                    <a:lnTo>
                      <a:pt x="341" y="368"/>
                    </a:lnTo>
                    <a:lnTo>
                      <a:pt x="313" y="482"/>
                    </a:lnTo>
                    <a:lnTo>
                      <a:pt x="298" y="609"/>
                    </a:lnTo>
                    <a:lnTo>
                      <a:pt x="1" y="16305"/>
                    </a:lnTo>
                    <a:lnTo>
                      <a:pt x="1" y="16432"/>
                    </a:lnTo>
                    <a:lnTo>
                      <a:pt x="43" y="16545"/>
                    </a:lnTo>
                    <a:lnTo>
                      <a:pt x="86" y="16645"/>
                    </a:lnTo>
                    <a:lnTo>
                      <a:pt x="157" y="16744"/>
                    </a:lnTo>
                    <a:lnTo>
                      <a:pt x="242" y="16815"/>
                    </a:lnTo>
                    <a:lnTo>
                      <a:pt x="355" y="16885"/>
                    </a:lnTo>
                    <a:lnTo>
                      <a:pt x="454" y="16914"/>
                    </a:lnTo>
                    <a:lnTo>
                      <a:pt x="582" y="16942"/>
                    </a:lnTo>
                    <a:lnTo>
                      <a:pt x="6545" y="17239"/>
                    </a:lnTo>
                    <a:lnTo>
                      <a:pt x="6574" y="17239"/>
                    </a:lnTo>
                    <a:lnTo>
                      <a:pt x="6687" y="17225"/>
                    </a:lnTo>
                    <a:lnTo>
                      <a:pt x="6800" y="17197"/>
                    </a:lnTo>
                    <a:lnTo>
                      <a:pt x="6900" y="17140"/>
                    </a:lnTo>
                    <a:lnTo>
                      <a:pt x="6999" y="17070"/>
                    </a:lnTo>
                    <a:lnTo>
                      <a:pt x="7069" y="16985"/>
                    </a:lnTo>
                    <a:lnTo>
                      <a:pt x="7126" y="16885"/>
                    </a:lnTo>
                    <a:lnTo>
                      <a:pt x="7169" y="16772"/>
                    </a:lnTo>
                    <a:lnTo>
                      <a:pt x="7183" y="16659"/>
                    </a:lnTo>
                    <a:lnTo>
                      <a:pt x="7183" y="16531"/>
                    </a:lnTo>
                    <a:lnTo>
                      <a:pt x="7154" y="16418"/>
                    </a:lnTo>
                    <a:lnTo>
                      <a:pt x="7098" y="16305"/>
                    </a:lnTo>
                    <a:lnTo>
                      <a:pt x="7027" y="16205"/>
                    </a:lnTo>
                    <a:lnTo>
                      <a:pt x="6942" y="16135"/>
                    </a:lnTo>
                    <a:lnTo>
                      <a:pt x="6843" y="16064"/>
                    </a:lnTo>
                    <a:lnTo>
                      <a:pt x="6730" y="16035"/>
                    </a:lnTo>
                    <a:lnTo>
                      <a:pt x="6602" y="16007"/>
                    </a:lnTo>
                    <a:lnTo>
                      <a:pt x="1233" y="15738"/>
                    </a:lnTo>
                    <a:lnTo>
                      <a:pt x="1517" y="638"/>
                    </a:lnTo>
                    <a:lnTo>
                      <a:pt x="1517" y="510"/>
                    </a:lnTo>
                    <a:lnTo>
                      <a:pt x="1474" y="397"/>
                    </a:lnTo>
                    <a:lnTo>
                      <a:pt x="1432" y="283"/>
                    </a:lnTo>
                    <a:lnTo>
                      <a:pt x="1347" y="198"/>
                    </a:lnTo>
                    <a:lnTo>
                      <a:pt x="1262" y="113"/>
                    </a:lnTo>
                    <a:lnTo>
                      <a:pt x="1163" y="57"/>
                    </a:lnTo>
                    <a:lnTo>
                      <a:pt x="1049" y="14"/>
                    </a:lnTo>
                    <a:lnTo>
                      <a:pt x="92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32"/>
              <p:cNvSpPr/>
              <p:nvPr/>
            </p:nvSpPr>
            <p:spPr>
              <a:xfrm>
                <a:off x="3339850" y="2779750"/>
                <a:ext cx="865550" cy="122550"/>
              </a:xfrm>
              <a:custGeom>
                <a:rect b="b" l="l" r="r" t="t"/>
                <a:pathLst>
                  <a:path extrusionOk="0" h="4902" w="34622">
                    <a:moveTo>
                      <a:pt x="33984" y="1"/>
                    </a:moveTo>
                    <a:lnTo>
                      <a:pt x="33870" y="15"/>
                    </a:lnTo>
                    <a:lnTo>
                      <a:pt x="33757" y="57"/>
                    </a:lnTo>
                    <a:lnTo>
                      <a:pt x="32978" y="397"/>
                    </a:lnTo>
                    <a:lnTo>
                      <a:pt x="32199" y="723"/>
                    </a:lnTo>
                    <a:lnTo>
                      <a:pt x="31420" y="1021"/>
                    </a:lnTo>
                    <a:lnTo>
                      <a:pt x="30641" y="1318"/>
                    </a:lnTo>
                    <a:lnTo>
                      <a:pt x="29847" y="1587"/>
                    </a:lnTo>
                    <a:lnTo>
                      <a:pt x="29068" y="1842"/>
                    </a:lnTo>
                    <a:lnTo>
                      <a:pt x="28275" y="2083"/>
                    </a:lnTo>
                    <a:lnTo>
                      <a:pt x="27482" y="2295"/>
                    </a:lnTo>
                    <a:lnTo>
                      <a:pt x="26674" y="2508"/>
                    </a:lnTo>
                    <a:lnTo>
                      <a:pt x="25881" y="2692"/>
                    </a:lnTo>
                    <a:lnTo>
                      <a:pt x="25074" y="2876"/>
                    </a:lnTo>
                    <a:lnTo>
                      <a:pt x="24266" y="3018"/>
                    </a:lnTo>
                    <a:lnTo>
                      <a:pt x="23459" y="3160"/>
                    </a:lnTo>
                    <a:lnTo>
                      <a:pt x="22651" y="3287"/>
                    </a:lnTo>
                    <a:lnTo>
                      <a:pt x="21844" y="3386"/>
                    </a:lnTo>
                    <a:lnTo>
                      <a:pt x="21037" y="3471"/>
                    </a:lnTo>
                    <a:lnTo>
                      <a:pt x="20385" y="3542"/>
                    </a:lnTo>
                    <a:lnTo>
                      <a:pt x="19733" y="3585"/>
                    </a:lnTo>
                    <a:lnTo>
                      <a:pt x="19082" y="3613"/>
                    </a:lnTo>
                    <a:lnTo>
                      <a:pt x="18416" y="3641"/>
                    </a:lnTo>
                    <a:lnTo>
                      <a:pt x="17764" y="3655"/>
                    </a:lnTo>
                    <a:lnTo>
                      <a:pt x="17113" y="3670"/>
                    </a:lnTo>
                    <a:lnTo>
                      <a:pt x="16461" y="3655"/>
                    </a:lnTo>
                    <a:lnTo>
                      <a:pt x="15810" y="3641"/>
                    </a:lnTo>
                    <a:lnTo>
                      <a:pt x="15158" y="3613"/>
                    </a:lnTo>
                    <a:lnTo>
                      <a:pt x="14506" y="3570"/>
                    </a:lnTo>
                    <a:lnTo>
                      <a:pt x="13841" y="3528"/>
                    </a:lnTo>
                    <a:lnTo>
                      <a:pt x="13189" y="3457"/>
                    </a:lnTo>
                    <a:lnTo>
                      <a:pt x="12537" y="3386"/>
                    </a:lnTo>
                    <a:lnTo>
                      <a:pt x="11886" y="3301"/>
                    </a:lnTo>
                    <a:lnTo>
                      <a:pt x="11234" y="3216"/>
                    </a:lnTo>
                    <a:lnTo>
                      <a:pt x="10597" y="3103"/>
                    </a:lnTo>
                    <a:lnTo>
                      <a:pt x="9718" y="2947"/>
                    </a:lnTo>
                    <a:lnTo>
                      <a:pt x="8868" y="2777"/>
                    </a:lnTo>
                    <a:lnTo>
                      <a:pt x="8061" y="2593"/>
                    </a:lnTo>
                    <a:lnTo>
                      <a:pt x="7268" y="2395"/>
                    </a:lnTo>
                    <a:lnTo>
                      <a:pt x="6517" y="2196"/>
                    </a:lnTo>
                    <a:lnTo>
                      <a:pt x="5795" y="1984"/>
                    </a:lnTo>
                    <a:lnTo>
                      <a:pt x="5100" y="1771"/>
                    </a:lnTo>
                    <a:lnTo>
                      <a:pt x="4463" y="1559"/>
                    </a:lnTo>
                    <a:lnTo>
                      <a:pt x="3854" y="1346"/>
                    </a:lnTo>
                    <a:lnTo>
                      <a:pt x="3287" y="1134"/>
                    </a:lnTo>
                    <a:lnTo>
                      <a:pt x="2777" y="936"/>
                    </a:lnTo>
                    <a:lnTo>
                      <a:pt x="2296" y="737"/>
                    </a:lnTo>
                    <a:lnTo>
                      <a:pt x="1871" y="553"/>
                    </a:lnTo>
                    <a:lnTo>
                      <a:pt x="1502" y="383"/>
                    </a:lnTo>
                    <a:lnTo>
                      <a:pt x="1177" y="227"/>
                    </a:lnTo>
                    <a:lnTo>
                      <a:pt x="907" y="86"/>
                    </a:lnTo>
                    <a:lnTo>
                      <a:pt x="794" y="29"/>
                    </a:lnTo>
                    <a:lnTo>
                      <a:pt x="681" y="15"/>
                    </a:lnTo>
                    <a:lnTo>
                      <a:pt x="553" y="15"/>
                    </a:lnTo>
                    <a:lnTo>
                      <a:pt x="440" y="29"/>
                    </a:lnTo>
                    <a:lnTo>
                      <a:pt x="327" y="72"/>
                    </a:lnTo>
                    <a:lnTo>
                      <a:pt x="228" y="142"/>
                    </a:lnTo>
                    <a:lnTo>
                      <a:pt x="143" y="227"/>
                    </a:lnTo>
                    <a:lnTo>
                      <a:pt x="72" y="326"/>
                    </a:lnTo>
                    <a:lnTo>
                      <a:pt x="29" y="440"/>
                    </a:lnTo>
                    <a:lnTo>
                      <a:pt x="1" y="567"/>
                    </a:lnTo>
                    <a:lnTo>
                      <a:pt x="1" y="681"/>
                    </a:lnTo>
                    <a:lnTo>
                      <a:pt x="15" y="794"/>
                    </a:lnTo>
                    <a:lnTo>
                      <a:pt x="72" y="907"/>
                    </a:lnTo>
                    <a:lnTo>
                      <a:pt x="128" y="1006"/>
                    </a:lnTo>
                    <a:lnTo>
                      <a:pt x="213" y="1091"/>
                    </a:lnTo>
                    <a:lnTo>
                      <a:pt x="313" y="1162"/>
                    </a:lnTo>
                    <a:lnTo>
                      <a:pt x="539" y="1276"/>
                    </a:lnTo>
                    <a:lnTo>
                      <a:pt x="1092" y="1545"/>
                    </a:lnTo>
                    <a:lnTo>
                      <a:pt x="1488" y="1729"/>
                    </a:lnTo>
                    <a:lnTo>
                      <a:pt x="1956" y="1927"/>
                    </a:lnTo>
                    <a:lnTo>
                      <a:pt x="2494" y="2140"/>
                    </a:lnTo>
                    <a:lnTo>
                      <a:pt x="3103" y="2380"/>
                    </a:lnTo>
                    <a:lnTo>
                      <a:pt x="3783" y="2635"/>
                    </a:lnTo>
                    <a:lnTo>
                      <a:pt x="4534" y="2890"/>
                    </a:lnTo>
                    <a:lnTo>
                      <a:pt x="5341" y="3145"/>
                    </a:lnTo>
                    <a:lnTo>
                      <a:pt x="6220" y="3400"/>
                    </a:lnTo>
                    <a:lnTo>
                      <a:pt x="7169" y="3641"/>
                    </a:lnTo>
                    <a:lnTo>
                      <a:pt x="8160" y="3882"/>
                    </a:lnTo>
                    <a:lnTo>
                      <a:pt x="9223" y="4109"/>
                    </a:lnTo>
                    <a:lnTo>
                      <a:pt x="10342" y="4321"/>
                    </a:lnTo>
                    <a:lnTo>
                      <a:pt x="11192" y="4449"/>
                    </a:lnTo>
                    <a:lnTo>
                      <a:pt x="12042" y="4562"/>
                    </a:lnTo>
                    <a:lnTo>
                      <a:pt x="12906" y="4675"/>
                    </a:lnTo>
                    <a:lnTo>
                      <a:pt x="13756" y="4746"/>
                    </a:lnTo>
                    <a:lnTo>
                      <a:pt x="14620" y="4817"/>
                    </a:lnTo>
                    <a:lnTo>
                      <a:pt x="15484" y="4859"/>
                    </a:lnTo>
                    <a:lnTo>
                      <a:pt x="16348" y="4888"/>
                    </a:lnTo>
                    <a:lnTo>
                      <a:pt x="17198" y="4902"/>
                    </a:lnTo>
                    <a:lnTo>
                      <a:pt x="18189" y="4888"/>
                    </a:lnTo>
                    <a:lnTo>
                      <a:pt x="19167" y="4845"/>
                    </a:lnTo>
                    <a:lnTo>
                      <a:pt x="20144" y="4789"/>
                    </a:lnTo>
                    <a:lnTo>
                      <a:pt x="21122" y="4704"/>
                    </a:lnTo>
                    <a:lnTo>
                      <a:pt x="21957" y="4619"/>
                    </a:lnTo>
                    <a:lnTo>
                      <a:pt x="22793" y="4505"/>
                    </a:lnTo>
                    <a:lnTo>
                      <a:pt x="23629" y="4378"/>
                    </a:lnTo>
                    <a:lnTo>
                      <a:pt x="24465" y="4236"/>
                    </a:lnTo>
                    <a:lnTo>
                      <a:pt x="25300" y="4080"/>
                    </a:lnTo>
                    <a:lnTo>
                      <a:pt x="26122" y="3910"/>
                    </a:lnTo>
                    <a:lnTo>
                      <a:pt x="26958" y="3712"/>
                    </a:lnTo>
                    <a:lnTo>
                      <a:pt x="27779" y="3500"/>
                    </a:lnTo>
                    <a:lnTo>
                      <a:pt x="28601" y="3273"/>
                    </a:lnTo>
                    <a:lnTo>
                      <a:pt x="29422" y="3018"/>
                    </a:lnTo>
                    <a:lnTo>
                      <a:pt x="30230" y="2763"/>
                    </a:lnTo>
                    <a:lnTo>
                      <a:pt x="31037" y="2480"/>
                    </a:lnTo>
                    <a:lnTo>
                      <a:pt x="31859" y="2182"/>
                    </a:lnTo>
                    <a:lnTo>
                      <a:pt x="32652" y="1871"/>
                    </a:lnTo>
                    <a:lnTo>
                      <a:pt x="33460" y="1531"/>
                    </a:lnTo>
                    <a:lnTo>
                      <a:pt x="34253" y="1191"/>
                    </a:lnTo>
                    <a:lnTo>
                      <a:pt x="34366" y="1120"/>
                    </a:lnTo>
                    <a:lnTo>
                      <a:pt x="34451" y="1035"/>
                    </a:lnTo>
                    <a:lnTo>
                      <a:pt x="34522" y="950"/>
                    </a:lnTo>
                    <a:lnTo>
                      <a:pt x="34579" y="836"/>
                    </a:lnTo>
                    <a:lnTo>
                      <a:pt x="34607" y="723"/>
                    </a:lnTo>
                    <a:lnTo>
                      <a:pt x="34621" y="610"/>
                    </a:lnTo>
                    <a:lnTo>
                      <a:pt x="34607" y="482"/>
                    </a:lnTo>
                    <a:lnTo>
                      <a:pt x="34565" y="369"/>
                    </a:lnTo>
                    <a:lnTo>
                      <a:pt x="34508" y="256"/>
                    </a:lnTo>
                    <a:lnTo>
                      <a:pt x="34423" y="171"/>
                    </a:lnTo>
                    <a:lnTo>
                      <a:pt x="34324" y="100"/>
                    </a:lnTo>
                    <a:lnTo>
                      <a:pt x="34225" y="43"/>
                    </a:lnTo>
                    <a:lnTo>
                      <a:pt x="34111" y="15"/>
                    </a:lnTo>
                    <a:lnTo>
                      <a:pt x="3398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32"/>
              <p:cNvSpPr/>
              <p:nvPr/>
            </p:nvSpPr>
            <p:spPr>
              <a:xfrm>
                <a:off x="3644425" y="3004625"/>
                <a:ext cx="229150" cy="21625"/>
              </a:xfrm>
              <a:custGeom>
                <a:rect b="b" l="l" r="r" t="t"/>
                <a:pathLst>
                  <a:path extrusionOk="0" h="865" w="9166">
                    <a:moveTo>
                      <a:pt x="340" y="1"/>
                    </a:moveTo>
                    <a:lnTo>
                      <a:pt x="269" y="29"/>
                    </a:lnTo>
                    <a:lnTo>
                      <a:pt x="184" y="72"/>
                    </a:lnTo>
                    <a:lnTo>
                      <a:pt x="128" y="128"/>
                    </a:lnTo>
                    <a:lnTo>
                      <a:pt x="71" y="185"/>
                    </a:lnTo>
                    <a:lnTo>
                      <a:pt x="28" y="256"/>
                    </a:lnTo>
                    <a:lnTo>
                      <a:pt x="14" y="341"/>
                    </a:lnTo>
                    <a:lnTo>
                      <a:pt x="0" y="426"/>
                    </a:lnTo>
                    <a:lnTo>
                      <a:pt x="14" y="511"/>
                    </a:lnTo>
                    <a:lnTo>
                      <a:pt x="28" y="596"/>
                    </a:lnTo>
                    <a:lnTo>
                      <a:pt x="71" y="667"/>
                    </a:lnTo>
                    <a:lnTo>
                      <a:pt x="128" y="737"/>
                    </a:lnTo>
                    <a:lnTo>
                      <a:pt x="184" y="780"/>
                    </a:lnTo>
                    <a:lnTo>
                      <a:pt x="269" y="822"/>
                    </a:lnTo>
                    <a:lnTo>
                      <a:pt x="340" y="851"/>
                    </a:lnTo>
                    <a:lnTo>
                      <a:pt x="425" y="865"/>
                    </a:lnTo>
                    <a:lnTo>
                      <a:pt x="8726" y="865"/>
                    </a:lnTo>
                    <a:lnTo>
                      <a:pt x="8811" y="851"/>
                    </a:lnTo>
                    <a:lnTo>
                      <a:pt x="8896" y="822"/>
                    </a:lnTo>
                    <a:lnTo>
                      <a:pt x="8967" y="780"/>
                    </a:lnTo>
                    <a:lnTo>
                      <a:pt x="9038" y="737"/>
                    </a:lnTo>
                    <a:lnTo>
                      <a:pt x="9094" y="667"/>
                    </a:lnTo>
                    <a:lnTo>
                      <a:pt x="9123" y="596"/>
                    </a:lnTo>
                    <a:lnTo>
                      <a:pt x="9151" y="511"/>
                    </a:lnTo>
                    <a:lnTo>
                      <a:pt x="9165" y="426"/>
                    </a:lnTo>
                    <a:lnTo>
                      <a:pt x="9151" y="341"/>
                    </a:lnTo>
                    <a:lnTo>
                      <a:pt x="9123" y="256"/>
                    </a:lnTo>
                    <a:lnTo>
                      <a:pt x="9094" y="185"/>
                    </a:lnTo>
                    <a:lnTo>
                      <a:pt x="9038" y="128"/>
                    </a:lnTo>
                    <a:lnTo>
                      <a:pt x="8967" y="72"/>
                    </a:lnTo>
                    <a:lnTo>
                      <a:pt x="8896" y="29"/>
                    </a:lnTo>
                    <a:lnTo>
                      <a:pt x="8811" y="1"/>
                    </a:lnTo>
                    <a:close/>
                  </a:path>
                </a:pathLst>
              </a:custGeom>
              <a:solidFill>
                <a:srgbClr val="D397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32"/>
              <p:cNvSpPr/>
              <p:nvPr/>
            </p:nvSpPr>
            <p:spPr>
              <a:xfrm>
                <a:off x="3348350" y="2265200"/>
                <a:ext cx="190550" cy="123975"/>
              </a:xfrm>
              <a:custGeom>
                <a:rect b="b" l="l" r="r" t="t"/>
                <a:pathLst>
                  <a:path extrusionOk="0" h="4959" w="7622">
                    <a:moveTo>
                      <a:pt x="7225" y="0"/>
                    </a:moveTo>
                    <a:lnTo>
                      <a:pt x="7140" y="14"/>
                    </a:lnTo>
                    <a:lnTo>
                      <a:pt x="7055" y="29"/>
                    </a:lnTo>
                    <a:lnTo>
                      <a:pt x="6970" y="71"/>
                    </a:lnTo>
                    <a:lnTo>
                      <a:pt x="199" y="4151"/>
                    </a:lnTo>
                    <a:lnTo>
                      <a:pt x="128" y="4207"/>
                    </a:lnTo>
                    <a:lnTo>
                      <a:pt x="72" y="4264"/>
                    </a:lnTo>
                    <a:lnTo>
                      <a:pt x="29" y="4349"/>
                    </a:lnTo>
                    <a:lnTo>
                      <a:pt x="1" y="4420"/>
                    </a:lnTo>
                    <a:lnTo>
                      <a:pt x="1" y="4505"/>
                    </a:lnTo>
                    <a:lnTo>
                      <a:pt x="1" y="4590"/>
                    </a:lnTo>
                    <a:lnTo>
                      <a:pt x="15" y="4661"/>
                    </a:lnTo>
                    <a:lnTo>
                      <a:pt x="58" y="4746"/>
                    </a:lnTo>
                    <a:lnTo>
                      <a:pt x="128" y="4831"/>
                    </a:lnTo>
                    <a:lnTo>
                      <a:pt x="213" y="4901"/>
                    </a:lnTo>
                    <a:lnTo>
                      <a:pt x="313" y="4944"/>
                    </a:lnTo>
                    <a:lnTo>
                      <a:pt x="426" y="4958"/>
                    </a:lnTo>
                    <a:lnTo>
                      <a:pt x="539" y="4944"/>
                    </a:lnTo>
                    <a:lnTo>
                      <a:pt x="638" y="4887"/>
                    </a:lnTo>
                    <a:lnTo>
                      <a:pt x="7424" y="808"/>
                    </a:lnTo>
                    <a:lnTo>
                      <a:pt x="7494" y="751"/>
                    </a:lnTo>
                    <a:lnTo>
                      <a:pt x="7551" y="680"/>
                    </a:lnTo>
                    <a:lnTo>
                      <a:pt x="7594" y="609"/>
                    </a:lnTo>
                    <a:lnTo>
                      <a:pt x="7622" y="539"/>
                    </a:lnTo>
                    <a:lnTo>
                      <a:pt x="7622" y="454"/>
                    </a:lnTo>
                    <a:lnTo>
                      <a:pt x="7622" y="369"/>
                    </a:lnTo>
                    <a:lnTo>
                      <a:pt x="7608" y="284"/>
                    </a:lnTo>
                    <a:lnTo>
                      <a:pt x="7565" y="213"/>
                    </a:lnTo>
                    <a:lnTo>
                      <a:pt x="7509" y="142"/>
                    </a:lnTo>
                    <a:lnTo>
                      <a:pt x="7452" y="85"/>
                    </a:lnTo>
                    <a:lnTo>
                      <a:pt x="7381" y="43"/>
                    </a:lnTo>
                    <a:lnTo>
                      <a:pt x="7296" y="14"/>
                    </a:lnTo>
                    <a:lnTo>
                      <a:pt x="7225" y="0"/>
                    </a:lnTo>
                    <a:close/>
                  </a:path>
                </a:pathLst>
              </a:custGeom>
              <a:solidFill>
                <a:srgbClr val="D397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32"/>
              <p:cNvSpPr/>
              <p:nvPr/>
            </p:nvSpPr>
            <p:spPr>
              <a:xfrm>
                <a:off x="3984750" y="2265200"/>
                <a:ext cx="190900" cy="109450"/>
              </a:xfrm>
              <a:custGeom>
                <a:rect b="b" l="l" r="r" t="t"/>
                <a:pathLst>
                  <a:path extrusionOk="0" h="4378" w="7636">
                    <a:moveTo>
                      <a:pt x="383" y="0"/>
                    </a:moveTo>
                    <a:lnTo>
                      <a:pt x="298" y="29"/>
                    </a:lnTo>
                    <a:lnTo>
                      <a:pt x="227" y="57"/>
                    </a:lnTo>
                    <a:lnTo>
                      <a:pt x="156" y="99"/>
                    </a:lnTo>
                    <a:lnTo>
                      <a:pt x="99" y="156"/>
                    </a:lnTo>
                    <a:lnTo>
                      <a:pt x="43" y="241"/>
                    </a:lnTo>
                    <a:lnTo>
                      <a:pt x="14" y="312"/>
                    </a:lnTo>
                    <a:lnTo>
                      <a:pt x="0" y="397"/>
                    </a:lnTo>
                    <a:lnTo>
                      <a:pt x="0" y="482"/>
                    </a:lnTo>
                    <a:lnTo>
                      <a:pt x="14" y="567"/>
                    </a:lnTo>
                    <a:lnTo>
                      <a:pt x="57" y="638"/>
                    </a:lnTo>
                    <a:lnTo>
                      <a:pt x="99" y="709"/>
                    </a:lnTo>
                    <a:lnTo>
                      <a:pt x="156" y="765"/>
                    </a:lnTo>
                    <a:lnTo>
                      <a:pt x="227" y="808"/>
                    </a:lnTo>
                    <a:lnTo>
                      <a:pt x="7012" y="4335"/>
                    </a:lnTo>
                    <a:lnTo>
                      <a:pt x="7097" y="4363"/>
                    </a:lnTo>
                    <a:lnTo>
                      <a:pt x="7196" y="4377"/>
                    </a:lnTo>
                    <a:lnTo>
                      <a:pt x="7324" y="4363"/>
                    </a:lnTo>
                    <a:lnTo>
                      <a:pt x="7423" y="4321"/>
                    </a:lnTo>
                    <a:lnTo>
                      <a:pt x="7508" y="4250"/>
                    </a:lnTo>
                    <a:lnTo>
                      <a:pt x="7550" y="4207"/>
                    </a:lnTo>
                    <a:lnTo>
                      <a:pt x="7579" y="4151"/>
                    </a:lnTo>
                    <a:lnTo>
                      <a:pt x="7621" y="4066"/>
                    </a:lnTo>
                    <a:lnTo>
                      <a:pt x="7635" y="3981"/>
                    </a:lnTo>
                    <a:lnTo>
                      <a:pt x="7635" y="3896"/>
                    </a:lnTo>
                    <a:lnTo>
                      <a:pt x="7607" y="3825"/>
                    </a:lnTo>
                    <a:lnTo>
                      <a:pt x="7579" y="3740"/>
                    </a:lnTo>
                    <a:lnTo>
                      <a:pt x="7536" y="3683"/>
                    </a:lnTo>
                    <a:lnTo>
                      <a:pt x="7479" y="3612"/>
                    </a:lnTo>
                    <a:lnTo>
                      <a:pt x="7395" y="3570"/>
                    </a:lnTo>
                    <a:lnTo>
                      <a:pt x="623" y="57"/>
                    </a:lnTo>
                    <a:lnTo>
                      <a:pt x="538" y="14"/>
                    </a:lnTo>
                    <a:lnTo>
                      <a:pt x="468" y="0"/>
                    </a:lnTo>
                    <a:close/>
                  </a:path>
                </a:pathLst>
              </a:custGeom>
              <a:solidFill>
                <a:srgbClr val="D3979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32"/>
              <p:cNvSpPr/>
              <p:nvPr/>
            </p:nvSpPr>
            <p:spPr>
              <a:xfrm>
                <a:off x="2636900" y="513975"/>
                <a:ext cx="2388675" cy="1146375"/>
              </a:xfrm>
              <a:custGeom>
                <a:rect b="b" l="l" r="r" t="t"/>
                <a:pathLst>
                  <a:path extrusionOk="0" h="45855" w="95547">
                    <a:moveTo>
                      <a:pt x="50373" y="1"/>
                    </a:moveTo>
                    <a:lnTo>
                      <a:pt x="48758" y="15"/>
                    </a:lnTo>
                    <a:lnTo>
                      <a:pt x="47936" y="29"/>
                    </a:lnTo>
                    <a:lnTo>
                      <a:pt x="47115" y="58"/>
                    </a:lnTo>
                    <a:lnTo>
                      <a:pt x="46279" y="86"/>
                    </a:lnTo>
                    <a:lnTo>
                      <a:pt x="45443" y="128"/>
                    </a:lnTo>
                    <a:lnTo>
                      <a:pt x="43800" y="242"/>
                    </a:lnTo>
                    <a:lnTo>
                      <a:pt x="42199" y="369"/>
                    </a:lnTo>
                    <a:lnTo>
                      <a:pt x="40641" y="511"/>
                    </a:lnTo>
                    <a:lnTo>
                      <a:pt x="39125" y="681"/>
                    </a:lnTo>
                    <a:lnTo>
                      <a:pt x="37638" y="879"/>
                    </a:lnTo>
                    <a:lnTo>
                      <a:pt x="36193" y="1077"/>
                    </a:lnTo>
                    <a:lnTo>
                      <a:pt x="34791" y="1304"/>
                    </a:lnTo>
                    <a:lnTo>
                      <a:pt x="33417" y="1559"/>
                    </a:lnTo>
                    <a:lnTo>
                      <a:pt x="32085" y="1814"/>
                    </a:lnTo>
                    <a:lnTo>
                      <a:pt x="30796" y="2083"/>
                    </a:lnTo>
                    <a:lnTo>
                      <a:pt x="29535" y="2381"/>
                    </a:lnTo>
                    <a:lnTo>
                      <a:pt x="28317" y="2678"/>
                    </a:lnTo>
                    <a:lnTo>
                      <a:pt x="27127" y="2990"/>
                    </a:lnTo>
                    <a:lnTo>
                      <a:pt x="25980" y="3316"/>
                    </a:lnTo>
                    <a:lnTo>
                      <a:pt x="24861" y="3656"/>
                    </a:lnTo>
                    <a:lnTo>
                      <a:pt x="23784" y="3996"/>
                    </a:lnTo>
                    <a:lnTo>
                      <a:pt x="22736" y="4364"/>
                    </a:lnTo>
                    <a:lnTo>
                      <a:pt x="21730" y="4718"/>
                    </a:lnTo>
                    <a:lnTo>
                      <a:pt x="20753" y="5086"/>
                    </a:lnTo>
                    <a:lnTo>
                      <a:pt x="19804" y="5469"/>
                    </a:lnTo>
                    <a:lnTo>
                      <a:pt x="18897" y="5851"/>
                    </a:lnTo>
                    <a:lnTo>
                      <a:pt x="18019" y="6234"/>
                    </a:lnTo>
                    <a:lnTo>
                      <a:pt x="17183" y="6616"/>
                    </a:lnTo>
                    <a:lnTo>
                      <a:pt x="16362" y="6999"/>
                    </a:lnTo>
                    <a:lnTo>
                      <a:pt x="15582" y="7395"/>
                    </a:lnTo>
                    <a:lnTo>
                      <a:pt x="14832" y="7792"/>
                    </a:lnTo>
                    <a:lnTo>
                      <a:pt x="14109" y="8174"/>
                    </a:lnTo>
                    <a:lnTo>
                      <a:pt x="13429" y="8557"/>
                    </a:lnTo>
                    <a:lnTo>
                      <a:pt x="12764" y="8953"/>
                    </a:lnTo>
                    <a:lnTo>
                      <a:pt x="12140" y="9336"/>
                    </a:lnTo>
                    <a:lnTo>
                      <a:pt x="11545" y="9704"/>
                    </a:lnTo>
                    <a:lnTo>
                      <a:pt x="10979" y="10087"/>
                    </a:lnTo>
                    <a:lnTo>
                      <a:pt x="10965" y="9548"/>
                    </a:lnTo>
                    <a:lnTo>
                      <a:pt x="10936" y="9010"/>
                    </a:lnTo>
                    <a:lnTo>
                      <a:pt x="10908" y="8486"/>
                    </a:lnTo>
                    <a:lnTo>
                      <a:pt x="10880" y="7962"/>
                    </a:lnTo>
                    <a:lnTo>
                      <a:pt x="10823" y="7438"/>
                    </a:lnTo>
                    <a:lnTo>
                      <a:pt x="10766" y="6928"/>
                    </a:lnTo>
                    <a:lnTo>
                      <a:pt x="10695" y="6418"/>
                    </a:lnTo>
                    <a:lnTo>
                      <a:pt x="10625" y="5922"/>
                    </a:lnTo>
                    <a:lnTo>
                      <a:pt x="10455" y="6135"/>
                    </a:lnTo>
                    <a:lnTo>
                      <a:pt x="9973" y="6786"/>
                    </a:lnTo>
                    <a:lnTo>
                      <a:pt x="9647" y="7254"/>
                    </a:lnTo>
                    <a:lnTo>
                      <a:pt x="9251" y="7820"/>
                    </a:lnTo>
                    <a:lnTo>
                      <a:pt x="8811" y="8472"/>
                    </a:lnTo>
                    <a:lnTo>
                      <a:pt x="8330" y="9223"/>
                    </a:lnTo>
                    <a:lnTo>
                      <a:pt x="7806" y="10058"/>
                    </a:lnTo>
                    <a:lnTo>
                      <a:pt x="7253" y="10979"/>
                    </a:lnTo>
                    <a:lnTo>
                      <a:pt x="6687" y="11971"/>
                    </a:lnTo>
                    <a:lnTo>
                      <a:pt x="6106" y="13047"/>
                    </a:lnTo>
                    <a:lnTo>
                      <a:pt x="5511" y="14209"/>
                    </a:lnTo>
                    <a:lnTo>
                      <a:pt x="4902" y="15427"/>
                    </a:lnTo>
                    <a:lnTo>
                      <a:pt x="4604" y="16065"/>
                    </a:lnTo>
                    <a:lnTo>
                      <a:pt x="4321" y="16716"/>
                    </a:lnTo>
                    <a:lnTo>
                      <a:pt x="4023" y="17382"/>
                    </a:lnTo>
                    <a:lnTo>
                      <a:pt x="3726" y="18062"/>
                    </a:lnTo>
                    <a:lnTo>
                      <a:pt x="3443" y="18756"/>
                    </a:lnTo>
                    <a:lnTo>
                      <a:pt x="3174" y="19478"/>
                    </a:lnTo>
                    <a:lnTo>
                      <a:pt x="2890" y="20201"/>
                    </a:lnTo>
                    <a:lnTo>
                      <a:pt x="2635" y="20952"/>
                    </a:lnTo>
                    <a:lnTo>
                      <a:pt x="2366" y="21702"/>
                    </a:lnTo>
                    <a:lnTo>
                      <a:pt x="2125" y="22467"/>
                    </a:lnTo>
                    <a:lnTo>
                      <a:pt x="1885" y="23246"/>
                    </a:lnTo>
                    <a:lnTo>
                      <a:pt x="1658" y="24054"/>
                    </a:lnTo>
                    <a:lnTo>
                      <a:pt x="1431" y="24861"/>
                    </a:lnTo>
                    <a:lnTo>
                      <a:pt x="1233" y="25669"/>
                    </a:lnTo>
                    <a:lnTo>
                      <a:pt x="1035" y="26505"/>
                    </a:lnTo>
                    <a:lnTo>
                      <a:pt x="850" y="27340"/>
                    </a:lnTo>
                    <a:lnTo>
                      <a:pt x="695" y="28190"/>
                    </a:lnTo>
                    <a:lnTo>
                      <a:pt x="539" y="29054"/>
                    </a:lnTo>
                    <a:lnTo>
                      <a:pt x="411" y="29933"/>
                    </a:lnTo>
                    <a:lnTo>
                      <a:pt x="298" y="30811"/>
                    </a:lnTo>
                    <a:lnTo>
                      <a:pt x="199" y="31703"/>
                    </a:lnTo>
                    <a:lnTo>
                      <a:pt x="114" y="32596"/>
                    </a:lnTo>
                    <a:lnTo>
                      <a:pt x="57" y="33502"/>
                    </a:lnTo>
                    <a:lnTo>
                      <a:pt x="15" y="34423"/>
                    </a:lnTo>
                    <a:lnTo>
                      <a:pt x="1" y="35344"/>
                    </a:lnTo>
                    <a:lnTo>
                      <a:pt x="1" y="36279"/>
                    </a:lnTo>
                    <a:lnTo>
                      <a:pt x="29" y="37214"/>
                    </a:lnTo>
                    <a:lnTo>
                      <a:pt x="86" y="38149"/>
                    </a:lnTo>
                    <a:lnTo>
                      <a:pt x="156" y="39098"/>
                    </a:lnTo>
                    <a:lnTo>
                      <a:pt x="270" y="40047"/>
                    </a:lnTo>
                    <a:lnTo>
                      <a:pt x="397" y="41010"/>
                    </a:lnTo>
                    <a:lnTo>
                      <a:pt x="553" y="41973"/>
                    </a:lnTo>
                    <a:lnTo>
                      <a:pt x="737" y="42936"/>
                    </a:lnTo>
                    <a:lnTo>
                      <a:pt x="950" y="43914"/>
                    </a:lnTo>
                    <a:lnTo>
                      <a:pt x="1190" y="44877"/>
                    </a:lnTo>
                    <a:lnTo>
                      <a:pt x="1460" y="45855"/>
                    </a:lnTo>
                    <a:lnTo>
                      <a:pt x="1785" y="45160"/>
                    </a:lnTo>
                    <a:lnTo>
                      <a:pt x="2168" y="44311"/>
                    </a:lnTo>
                    <a:lnTo>
                      <a:pt x="2664" y="43163"/>
                    </a:lnTo>
                    <a:lnTo>
                      <a:pt x="3259" y="41761"/>
                    </a:lnTo>
                    <a:lnTo>
                      <a:pt x="3924" y="40103"/>
                    </a:lnTo>
                    <a:lnTo>
                      <a:pt x="4661" y="38234"/>
                    </a:lnTo>
                    <a:lnTo>
                      <a:pt x="5043" y="37228"/>
                    </a:lnTo>
                    <a:lnTo>
                      <a:pt x="5426" y="36165"/>
                    </a:lnTo>
                    <a:lnTo>
                      <a:pt x="5823" y="35075"/>
                    </a:lnTo>
                    <a:lnTo>
                      <a:pt x="6219" y="33941"/>
                    </a:lnTo>
                    <a:lnTo>
                      <a:pt x="6616" y="32780"/>
                    </a:lnTo>
                    <a:lnTo>
                      <a:pt x="7012" y="31576"/>
                    </a:lnTo>
                    <a:lnTo>
                      <a:pt x="7395" y="30343"/>
                    </a:lnTo>
                    <a:lnTo>
                      <a:pt x="7777" y="29097"/>
                    </a:lnTo>
                    <a:lnTo>
                      <a:pt x="8146" y="27808"/>
                    </a:lnTo>
                    <a:lnTo>
                      <a:pt x="8514" y="26519"/>
                    </a:lnTo>
                    <a:lnTo>
                      <a:pt x="8854" y="25201"/>
                    </a:lnTo>
                    <a:lnTo>
                      <a:pt x="9180" y="23884"/>
                    </a:lnTo>
                    <a:lnTo>
                      <a:pt x="9491" y="22552"/>
                    </a:lnTo>
                    <a:lnTo>
                      <a:pt x="9775" y="21207"/>
                    </a:lnTo>
                    <a:lnTo>
                      <a:pt x="10044" y="19861"/>
                    </a:lnTo>
                    <a:lnTo>
                      <a:pt x="10270" y="18515"/>
                    </a:lnTo>
                    <a:lnTo>
                      <a:pt x="10483" y="17184"/>
                    </a:lnTo>
                    <a:lnTo>
                      <a:pt x="10653" y="15838"/>
                    </a:lnTo>
                    <a:lnTo>
                      <a:pt x="13118" y="16150"/>
                    </a:lnTo>
                    <a:lnTo>
                      <a:pt x="14492" y="16320"/>
                    </a:lnTo>
                    <a:lnTo>
                      <a:pt x="15979" y="16490"/>
                    </a:lnTo>
                    <a:lnTo>
                      <a:pt x="17551" y="16645"/>
                    </a:lnTo>
                    <a:lnTo>
                      <a:pt x="19209" y="16815"/>
                    </a:lnTo>
                    <a:lnTo>
                      <a:pt x="20951" y="16985"/>
                    </a:lnTo>
                    <a:lnTo>
                      <a:pt x="22793" y="17141"/>
                    </a:lnTo>
                    <a:lnTo>
                      <a:pt x="24705" y="17297"/>
                    </a:lnTo>
                    <a:lnTo>
                      <a:pt x="26688" y="17453"/>
                    </a:lnTo>
                    <a:lnTo>
                      <a:pt x="28756" y="17580"/>
                    </a:lnTo>
                    <a:lnTo>
                      <a:pt x="30895" y="17722"/>
                    </a:lnTo>
                    <a:lnTo>
                      <a:pt x="33105" y="17835"/>
                    </a:lnTo>
                    <a:lnTo>
                      <a:pt x="35372" y="17934"/>
                    </a:lnTo>
                    <a:lnTo>
                      <a:pt x="37709" y="18019"/>
                    </a:lnTo>
                    <a:lnTo>
                      <a:pt x="40103" y="18090"/>
                    </a:lnTo>
                    <a:lnTo>
                      <a:pt x="42568" y="18147"/>
                    </a:lnTo>
                    <a:lnTo>
                      <a:pt x="45061" y="18175"/>
                    </a:lnTo>
                    <a:lnTo>
                      <a:pt x="47625" y="18189"/>
                    </a:lnTo>
                    <a:lnTo>
                      <a:pt x="50231" y="18161"/>
                    </a:lnTo>
                    <a:lnTo>
                      <a:pt x="52866" y="18133"/>
                    </a:lnTo>
                    <a:lnTo>
                      <a:pt x="55557" y="18062"/>
                    </a:lnTo>
                    <a:lnTo>
                      <a:pt x="58291" y="17963"/>
                    </a:lnTo>
                    <a:lnTo>
                      <a:pt x="61054" y="17835"/>
                    </a:lnTo>
                    <a:lnTo>
                      <a:pt x="63844" y="17679"/>
                    </a:lnTo>
                    <a:lnTo>
                      <a:pt x="66663" y="17481"/>
                    </a:lnTo>
                    <a:lnTo>
                      <a:pt x="68094" y="17368"/>
                    </a:lnTo>
                    <a:lnTo>
                      <a:pt x="69510" y="17254"/>
                    </a:lnTo>
                    <a:lnTo>
                      <a:pt x="70955" y="17127"/>
                    </a:lnTo>
                    <a:lnTo>
                      <a:pt x="72386" y="16985"/>
                    </a:lnTo>
                    <a:lnTo>
                      <a:pt x="73831" y="16830"/>
                    </a:lnTo>
                    <a:lnTo>
                      <a:pt x="75276" y="16674"/>
                    </a:lnTo>
                    <a:lnTo>
                      <a:pt x="76735" y="16504"/>
                    </a:lnTo>
                    <a:lnTo>
                      <a:pt x="78194" y="16334"/>
                    </a:lnTo>
                    <a:lnTo>
                      <a:pt x="79653" y="16135"/>
                    </a:lnTo>
                    <a:lnTo>
                      <a:pt x="81112" y="15937"/>
                    </a:lnTo>
                    <a:lnTo>
                      <a:pt x="82571" y="15725"/>
                    </a:lnTo>
                    <a:lnTo>
                      <a:pt x="84044" y="15512"/>
                    </a:lnTo>
                    <a:lnTo>
                      <a:pt x="84214" y="16858"/>
                    </a:lnTo>
                    <a:lnTo>
                      <a:pt x="84412" y="18204"/>
                    </a:lnTo>
                    <a:lnTo>
                      <a:pt x="84639" y="19549"/>
                    </a:lnTo>
                    <a:lnTo>
                      <a:pt x="84894" y="20909"/>
                    </a:lnTo>
                    <a:lnTo>
                      <a:pt x="85177" y="22269"/>
                    </a:lnTo>
                    <a:lnTo>
                      <a:pt x="85489" y="23615"/>
                    </a:lnTo>
                    <a:lnTo>
                      <a:pt x="85815" y="24946"/>
                    </a:lnTo>
                    <a:lnTo>
                      <a:pt x="86155" y="26278"/>
                    </a:lnTo>
                    <a:lnTo>
                      <a:pt x="86523" y="27581"/>
                    </a:lnTo>
                    <a:lnTo>
                      <a:pt x="86891" y="28870"/>
                    </a:lnTo>
                    <a:lnTo>
                      <a:pt x="87274" y="30145"/>
                    </a:lnTo>
                    <a:lnTo>
                      <a:pt x="87670" y="31377"/>
                    </a:lnTo>
                    <a:lnTo>
                      <a:pt x="88067" y="32596"/>
                    </a:lnTo>
                    <a:lnTo>
                      <a:pt x="88464" y="33786"/>
                    </a:lnTo>
                    <a:lnTo>
                      <a:pt x="88860" y="34933"/>
                    </a:lnTo>
                    <a:lnTo>
                      <a:pt x="89257" y="36038"/>
                    </a:lnTo>
                    <a:lnTo>
                      <a:pt x="89654" y="37100"/>
                    </a:lnTo>
                    <a:lnTo>
                      <a:pt x="90036" y="38120"/>
                    </a:lnTo>
                    <a:lnTo>
                      <a:pt x="90773" y="40018"/>
                    </a:lnTo>
                    <a:lnTo>
                      <a:pt x="91453" y="41690"/>
                    </a:lnTo>
                    <a:lnTo>
                      <a:pt x="92062" y="43121"/>
                    </a:lnTo>
                    <a:lnTo>
                      <a:pt x="92557" y="44282"/>
                    </a:lnTo>
                    <a:lnTo>
                      <a:pt x="92940" y="45146"/>
                    </a:lnTo>
                    <a:lnTo>
                      <a:pt x="93280" y="45855"/>
                    </a:lnTo>
                    <a:lnTo>
                      <a:pt x="93521" y="45387"/>
                    </a:lnTo>
                    <a:lnTo>
                      <a:pt x="93747" y="44920"/>
                    </a:lnTo>
                    <a:lnTo>
                      <a:pt x="93946" y="44438"/>
                    </a:lnTo>
                    <a:lnTo>
                      <a:pt x="94144" y="43956"/>
                    </a:lnTo>
                    <a:lnTo>
                      <a:pt x="94328" y="43475"/>
                    </a:lnTo>
                    <a:lnTo>
                      <a:pt x="94498" y="42979"/>
                    </a:lnTo>
                    <a:lnTo>
                      <a:pt x="94654" y="42483"/>
                    </a:lnTo>
                    <a:lnTo>
                      <a:pt x="94796" y="41987"/>
                    </a:lnTo>
                    <a:lnTo>
                      <a:pt x="94923" y="41492"/>
                    </a:lnTo>
                    <a:lnTo>
                      <a:pt x="95036" y="40996"/>
                    </a:lnTo>
                    <a:lnTo>
                      <a:pt x="95136" y="40486"/>
                    </a:lnTo>
                    <a:lnTo>
                      <a:pt x="95235" y="39990"/>
                    </a:lnTo>
                    <a:lnTo>
                      <a:pt x="95306" y="39480"/>
                    </a:lnTo>
                    <a:lnTo>
                      <a:pt x="95376" y="38970"/>
                    </a:lnTo>
                    <a:lnTo>
                      <a:pt x="95433" y="38460"/>
                    </a:lnTo>
                    <a:lnTo>
                      <a:pt x="95476" y="37950"/>
                    </a:lnTo>
                    <a:lnTo>
                      <a:pt x="95518" y="37426"/>
                    </a:lnTo>
                    <a:lnTo>
                      <a:pt x="95532" y="36916"/>
                    </a:lnTo>
                    <a:lnTo>
                      <a:pt x="95546" y="36392"/>
                    </a:lnTo>
                    <a:lnTo>
                      <a:pt x="95546" y="35882"/>
                    </a:lnTo>
                    <a:lnTo>
                      <a:pt x="95546" y="35358"/>
                    </a:lnTo>
                    <a:lnTo>
                      <a:pt x="95532" y="34848"/>
                    </a:lnTo>
                    <a:lnTo>
                      <a:pt x="95504" y="34324"/>
                    </a:lnTo>
                    <a:lnTo>
                      <a:pt x="95461" y="33800"/>
                    </a:lnTo>
                    <a:lnTo>
                      <a:pt x="95419" y="33290"/>
                    </a:lnTo>
                    <a:lnTo>
                      <a:pt x="95362" y="32766"/>
                    </a:lnTo>
                    <a:lnTo>
                      <a:pt x="95221" y="31717"/>
                    </a:lnTo>
                    <a:lnTo>
                      <a:pt x="95065" y="30683"/>
                    </a:lnTo>
                    <a:lnTo>
                      <a:pt x="94866" y="29649"/>
                    </a:lnTo>
                    <a:lnTo>
                      <a:pt x="94640" y="28629"/>
                    </a:lnTo>
                    <a:lnTo>
                      <a:pt x="94385" y="27595"/>
                    </a:lnTo>
                    <a:lnTo>
                      <a:pt x="94116" y="26590"/>
                    </a:lnTo>
                    <a:lnTo>
                      <a:pt x="93818" y="25570"/>
                    </a:lnTo>
                    <a:lnTo>
                      <a:pt x="93492" y="24578"/>
                    </a:lnTo>
                    <a:lnTo>
                      <a:pt x="93152" y="23586"/>
                    </a:lnTo>
                    <a:lnTo>
                      <a:pt x="92798" y="22623"/>
                    </a:lnTo>
                    <a:lnTo>
                      <a:pt x="92430" y="21660"/>
                    </a:lnTo>
                    <a:lnTo>
                      <a:pt x="92047" y="20711"/>
                    </a:lnTo>
                    <a:lnTo>
                      <a:pt x="91651" y="19790"/>
                    </a:lnTo>
                    <a:lnTo>
                      <a:pt x="91254" y="18884"/>
                    </a:lnTo>
                    <a:lnTo>
                      <a:pt x="90843" y="17991"/>
                    </a:lnTo>
                    <a:lnTo>
                      <a:pt x="90433" y="17113"/>
                    </a:lnTo>
                    <a:lnTo>
                      <a:pt x="90022" y="16263"/>
                    </a:lnTo>
                    <a:lnTo>
                      <a:pt x="89597" y="15441"/>
                    </a:lnTo>
                    <a:lnTo>
                      <a:pt x="89186" y="14648"/>
                    </a:lnTo>
                    <a:lnTo>
                      <a:pt x="91297" y="14251"/>
                    </a:lnTo>
                    <a:lnTo>
                      <a:pt x="91028" y="13996"/>
                    </a:lnTo>
                    <a:lnTo>
                      <a:pt x="90702" y="13699"/>
                    </a:lnTo>
                    <a:lnTo>
                      <a:pt x="90234" y="13302"/>
                    </a:lnTo>
                    <a:lnTo>
                      <a:pt x="89654" y="12821"/>
                    </a:lnTo>
                    <a:lnTo>
                      <a:pt x="88931" y="12254"/>
                    </a:lnTo>
                    <a:lnTo>
                      <a:pt x="88095" y="11617"/>
                    </a:lnTo>
                    <a:lnTo>
                      <a:pt x="87118" y="10923"/>
                    </a:lnTo>
                    <a:lnTo>
                      <a:pt x="86537" y="9945"/>
                    </a:lnTo>
                    <a:lnTo>
                      <a:pt x="85999" y="9053"/>
                    </a:lnTo>
                    <a:lnTo>
                      <a:pt x="85092" y="7579"/>
                    </a:lnTo>
                    <a:lnTo>
                      <a:pt x="84441" y="6517"/>
                    </a:lnTo>
                    <a:lnTo>
                      <a:pt x="84228" y="6163"/>
                    </a:lnTo>
                    <a:lnTo>
                      <a:pt x="84115" y="5922"/>
                    </a:lnTo>
                    <a:lnTo>
                      <a:pt x="84002" y="6630"/>
                    </a:lnTo>
                    <a:lnTo>
                      <a:pt x="83917" y="7339"/>
                    </a:lnTo>
                    <a:lnTo>
                      <a:pt x="83860" y="8061"/>
                    </a:lnTo>
                    <a:lnTo>
                      <a:pt x="83803" y="8798"/>
                    </a:lnTo>
                    <a:lnTo>
                      <a:pt x="83095" y="8387"/>
                    </a:lnTo>
                    <a:lnTo>
                      <a:pt x="82344" y="7962"/>
                    </a:lnTo>
                    <a:lnTo>
                      <a:pt x="81565" y="7551"/>
                    </a:lnTo>
                    <a:lnTo>
                      <a:pt x="80758" y="7126"/>
                    </a:lnTo>
                    <a:lnTo>
                      <a:pt x="79922" y="6701"/>
                    </a:lnTo>
                    <a:lnTo>
                      <a:pt x="79044" y="6276"/>
                    </a:lnTo>
                    <a:lnTo>
                      <a:pt x="78137" y="5865"/>
                    </a:lnTo>
                    <a:lnTo>
                      <a:pt x="77202" y="5455"/>
                    </a:lnTo>
                    <a:lnTo>
                      <a:pt x="76239" y="5044"/>
                    </a:lnTo>
                    <a:lnTo>
                      <a:pt x="75233" y="4633"/>
                    </a:lnTo>
                    <a:lnTo>
                      <a:pt x="74213" y="4251"/>
                    </a:lnTo>
                    <a:lnTo>
                      <a:pt x="73151" y="3854"/>
                    </a:lnTo>
                    <a:lnTo>
                      <a:pt x="72046" y="3486"/>
                    </a:lnTo>
                    <a:lnTo>
                      <a:pt x="70927" y="3117"/>
                    </a:lnTo>
                    <a:lnTo>
                      <a:pt x="69779" y="2777"/>
                    </a:lnTo>
                    <a:lnTo>
                      <a:pt x="68590" y="2437"/>
                    </a:lnTo>
                    <a:lnTo>
                      <a:pt x="67371" y="2126"/>
                    </a:lnTo>
                    <a:lnTo>
                      <a:pt x="66125" y="1814"/>
                    </a:lnTo>
                    <a:lnTo>
                      <a:pt x="64850" y="1531"/>
                    </a:lnTo>
                    <a:lnTo>
                      <a:pt x="63532" y="1276"/>
                    </a:lnTo>
                    <a:lnTo>
                      <a:pt x="62187" y="1035"/>
                    </a:lnTo>
                    <a:lnTo>
                      <a:pt x="60827" y="808"/>
                    </a:lnTo>
                    <a:lnTo>
                      <a:pt x="59425" y="610"/>
                    </a:lnTo>
                    <a:lnTo>
                      <a:pt x="57994" y="440"/>
                    </a:lnTo>
                    <a:lnTo>
                      <a:pt x="56521" y="298"/>
                    </a:lnTo>
                    <a:lnTo>
                      <a:pt x="55033" y="185"/>
                    </a:lnTo>
                    <a:lnTo>
                      <a:pt x="53503" y="86"/>
                    </a:lnTo>
                    <a:lnTo>
                      <a:pt x="51959" y="29"/>
                    </a:lnTo>
                    <a:lnTo>
                      <a:pt x="5037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9" name="Google Shape;299;p32"/>
            <p:cNvGrpSpPr/>
            <p:nvPr/>
          </p:nvGrpSpPr>
          <p:grpSpPr>
            <a:xfrm>
              <a:off x="2443035" y="583950"/>
              <a:ext cx="429000" cy="429000"/>
              <a:chOff x="5468897" y="-1141900"/>
              <a:chExt cx="429000" cy="429000"/>
            </a:xfrm>
          </p:grpSpPr>
          <p:sp>
            <p:nvSpPr>
              <p:cNvPr id="300" name="Google Shape;300;p32"/>
              <p:cNvSpPr/>
              <p:nvPr/>
            </p:nvSpPr>
            <p:spPr>
              <a:xfrm>
                <a:off x="5468897" y="-1141900"/>
                <a:ext cx="429000" cy="429000"/>
              </a:xfrm>
              <a:prstGeom prst="ellipse">
                <a:avLst/>
              </a:prstGeom>
              <a:solidFill>
                <a:srgbClr val="F873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01" name="Google Shape;301;p32"/>
              <p:cNvGrpSpPr/>
              <p:nvPr/>
            </p:nvGrpSpPr>
            <p:grpSpPr>
              <a:xfrm>
                <a:off x="5573135" y="-1035276"/>
                <a:ext cx="220378" cy="215533"/>
                <a:chOff x="966125" y="980125"/>
                <a:chExt cx="950725" cy="929825"/>
              </a:xfrm>
            </p:grpSpPr>
            <p:sp>
              <p:nvSpPr>
                <p:cNvPr id="302" name="Google Shape;302;p32"/>
                <p:cNvSpPr/>
                <p:nvPr/>
              </p:nvSpPr>
              <p:spPr>
                <a:xfrm>
                  <a:off x="966125" y="980125"/>
                  <a:ext cx="211275" cy="211300"/>
                </a:xfrm>
                <a:custGeom>
                  <a:rect b="b" l="l" r="r" t="t"/>
                  <a:pathLst>
                    <a:path extrusionOk="0" h="8452" w="8451">
                      <a:moveTo>
                        <a:pt x="4226" y="0"/>
                      </a:moveTo>
                      <a:lnTo>
                        <a:pt x="4005" y="15"/>
                      </a:lnTo>
                      <a:lnTo>
                        <a:pt x="3800" y="30"/>
                      </a:lnTo>
                      <a:lnTo>
                        <a:pt x="3580" y="59"/>
                      </a:lnTo>
                      <a:lnTo>
                        <a:pt x="3375" y="88"/>
                      </a:lnTo>
                      <a:lnTo>
                        <a:pt x="3169" y="147"/>
                      </a:lnTo>
                      <a:lnTo>
                        <a:pt x="2979" y="191"/>
                      </a:lnTo>
                      <a:lnTo>
                        <a:pt x="2773" y="265"/>
                      </a:lnTo>
                      <a:lnTo>
                        <a:pt x="2582" y="338"/>
                      </a:lnTo>
                      <a:lnTo>
                        <a:pt x="2392" y="426"/>
                      </a:lnTo>
                      <a:lnTo>
                        <a:pt x="2216" y="514"/>
                      </a:lnTo>
                      <a:lnTo>
                        <a:pt x="2040" y="617"/>
                      </a:lnTo>
                      <a:lnTo>
                        <a:pt x="1863" y="734"/>
                      </a:lnTo>
                      <a:lnTo>
                        <a:pt x="1702" y="851"/>
                      </a:lnTo>
                      <a:lnTo>
                        <a:pt x="1541" y="969"/>
                      </a:lnTo>
                      <a:lnTo>
                        <a:pt x="1394" y="1101"/>
                      </a:lnTo>
                      <a:lnTo>
                        <a:pt x="1247" y="1248"/>
                      </a:lnTo>
                      <a:lnTo>
                        <a:pt x="1101" y="1394"/>
                      </a:lnTo>
                      <a:lnTo>
                        <a:pt x="969" y="1541"/>
                      </a:lnTo>
                      <a:lnTo>
                        <a:pt x="851" y="1702"/>
                      </a:lnTo>
                      <a:lnTo>
                        <a:pt x="719" y="1864"/>
                      </a:lnTo>
                      <a:lnTo>
                        <a:pt x="616" y="2040"/>
                      </a:lnTo>
                      <a:lnTo>
                        <a:pt x="514" y="2216"/>
                      </a:lnTo>
                      <a:lnTo>
                        <a:pt x="426" y="2407"/>
                      </a:lnTo>
                      <a:lnTo>
                        <a:pt x="338" y="2583"/>
                      </a:lnTo>
                      <a:lnTo>
                        <a:pt x="264" y="2773"/>
                      </a:lnTo>
                      <a:lnTo>
                        <a:pt x="191" y="2979"/>
                      </a:lnTo>
                      <a:lnTo>
                        <a:pt x="132" y="3169"/>
                      </a:lnTo>
                      <a:lnTo>
                        <a:pt x="88" y="3375"/>
                      </a:lnTo>
                      <a:lnTo>
                        <a:pt x="59" y="3595"/>
                      </a:lnTo>
                      <a:lnTo>
                        <a:pt x="30" y="3800"/>
                      </a:lnTo>
                      <a:lnTo>
                        <a:pt x="15" y="4020"/>
                      </a:lnTo>
                      <a:lnTo>
                        <a:pt x="0" y="4226"/>
                      </a:lnTo>
                      <a:lnTo>
                        <a:pt x="15" y="4446"/>
                      </a:lnTo>
                      <a:lnTo>
                        <a:pt x="30" y="4666"/>
                      </a:lnTo>
                      <a:lnTo>
                        <a:pt x="59" y="4871"/>
                      </a:lnTo>
                      <a:lnTo>
                        <a:pt x="88" y="5077"/>
                      </a:lnTo>
                      <a:lnTo>
                        <a:pt x="132" y="5282"/>
                      </a:lnTo>
                      <a:lnTo>
                        <a:pt x="191" y="5488"/>
                      </a:lnTo>
                      <a:lnTo>
                        <a:pt x="264" y="5678"/>
                      </a:lnTo>
                      <a:lnTo>
                        <a:pt x="338" y="5869"/>
                      </a:lnTo>
                      <a:lnTo>
                        <a:pt x="426" y="6060"/>
                      </a:lnTo>
                      <a:lnTo>
                        <a:pt x="514" y="6250"/>
                      </a:lnTo>
                      <a:lnTo>
                        <a:pt x="616" y="6426"/>
                      </a:lnTo>
                      <a:lnTo>
                        <a:pt x="719" y="6588"/>
                      </a:lnTo>
                      <a:lnTo>
                        <a:pt x="851" y="6764"/>
                      </a:lnTo>
                      <a:lnTo>
                        <a:pt x="969" y="6925"/>
                      </a:lnTo>
                      <a:lnTo>
                        <a:pt x="1101" y="7072"/>
                      </a:lnTo>
                      <a:lnTo>
                        <a:pt x="1247" y="7219"/>
                      </a:lnTo>
                      <a:lnTo>
                        <a:pt x="1394" y="7365"/>
                      </a:lnTo>
                      <a:lnTo>
                        <a:pt x="1541" y="7497"/>
                      </a:lnTo>
                      <a:lnTo>
                        <a:pt x="1702" y="7615"/>
                      </a:lnTo>
                      <a:lnTo>
                        <a:pt x="1863" y="7732"/>
                      </a:lnTo>
                      <a:lnTo>
                        <a:pt x="2040" y="7850"/>
                      </a:lnTo>
                      <a:lnTo>
                        <a:pt x="2216" y="7952"/>
                      </a:lnTo>
                      <a:lnTo>
                        <a:pt x="2392" y="8040"/>
                      </a:lnTo>
                      <a:lnTo>
                        <a:pt x="2582" y="8128"/>
                      </a:lnTo>
                      <a:lnTo>
                        <a:pt x="2773" y="8202"/>
                      </a:lnTo>
                      <a:lnTo>
                        <a:pt x="2979" y="8260"/>
                      </a:lnTo>
                      <a:lnTo>
                        <a:pt x="3169" y="8319"/>
                      </a:lnTo>
                      <a:lnTo>
                        <a:pt x="3375" y="8363"/>
                      </a:lnTo>
                      <a:lnTo>
                        <a:pt x="3580" y="8407"/>
                      </a:lnTo>
                      <a:lnTo>
                        <a:pt x="3800" y="8436"/>
                      </a:lnTo>
                      <a:lnTo>
                        <a:pt x="4005" y="8451"/>
                      </a:lnTo>
                      <a:lnTo>
                        <a:pt x="4446" y="8451"/>
                      </a:lnTo>
                      <a:lnTo>
                        <a:pt x="4666" y="8436"/>
                      </a:lnTo>
                      <a:lnTo>
                        <a:pt x="4871" y="8407"/>
                      </a:lnTo>
                      <a:lnTo>
                        <a:pt x="5076" y="8363"/>
                      </a:lnTo>
                      <a:lnTo>
                        <a:pt x="5282" y="8319"/>
                      </a:lnTo>
                      <a:lnTo>
                        <a:pt x="5487" y="8260"/>
                      </a:lnTo>
                      <a:lnTo>
                        <a:pt x="5678" y="8202"/>
                      </a:lnTo>
                      <a:lnTo>
                        <a:pt x="5869" y="8128"/>
                      </a:lnTo>
                      <a:lnTo>
                        <a:pt x="6059" y="8040"/>
                      </a:lnTo>
                      <a:lnTo>
                        <a:pt x="6236" y="7952"/>
                      </a:lnTo>
                      <a:lnTo>
                        <a:pt x="6426" y="7850"/>
                      </a:lnTo>
                      <a:lnTo>
                        <a:pt x="6588" y="7732"/>
                      </a:lnTo>
                      <a:lnTo>
                        <a:pt x="6764" y="7615"/>
                      </a:lnTo>
                      <a:lnTo>
                        <a:pt x="6910" y="7497"/>
                      </a:lnTo>
                      <a:lnTo>
                        <a:pt x="7072" y="7365"/>
                      </a:lnTo>
                      <a:lnTo>
                        <a:pt x="7218" y="7219"/>
                      </a:lnTo>
                      <a:lnTo>
                        <a:pt x="7351" y="7072"/>
                      </a:lnTo>
                      <a:lnTo>
                        <a:pt x="7483" y="6925"/>
                      </a:lnTo>
                      <a:lnTo>
                        <a:pt x="7615" y="6764"/>
                      </a:lnTo>
                      <a:lnTo>
                        <a:pt x="7732" y="6588"/>
                      </a:lnTo>
                      <a:lnTo>
                        <a:pt x="7835" y="6426"/>
                      </a:lnTo>
                      <a:lnTo>
                        <a:pt x="7937" y="6250"/>
                      </a:lnTo>
                      <a:lnTo>
                        <a:pt x="8040" y="6060"/>
                      </a:lnTo>
                      <a:lnTo>
                        <a:pt x="8128" y="5869"/>
                      </a:lnTo>
                      <a:lnTo>
                        <a:pt x="8201" y="5678"/>
                      </a:lnTo>
                      <a:lnTo>
                        <a:pt x="8260" y="5488"/>
                      </a:lnTo>
                      <a:lnTo>
                        <a:pt x="8319" y="5282"/>
                      </a:lnTo>
                      <a:lnTo>
                        <a:pt x="8363" y="5077"/>
                      </a:lnTo>
                      <a:lnTo>
                        <a:pt x="8407" y="4871"/>
                      </a:lnTo>
                      <a:lnTo>
                        <a:pt x="8436" y="4666"/>
                      </a:lnTo>
                      <a:lnTo>
                        <a:pt x="8451" y="4446"/>
                      </a:lnTo>
                      <a:lnTo>
                        <a:pt x="8451" y="4226"/>
                      </a:lnTo>
                      <a:lnTo>
                        <a:pt x="8451" y="4020"/>
                      </a:lnTo>
                      <a:lnTo>
                        <a:pt x="8436" y="3800"/>
                      </a:lnTo>
                      <a:lnTo>
                        <a:pt x="8407" y="3595"/>
                      </a:lnTo>
                      <a:lnTo>
                        <a:pt x="8363" y="3375"/>
                      </a:lnTo>
                      <a:lnTo>
                        <a:pt x="8319" y="3169"/>
                      </a:lnTo>
                      <a:lnTo>
                        <a:pt x="8260" y="2979"/>
                      </a:lnTo>
                      <a:lnTo>
                        <a:pt x="8201" y="2773"/>
                      </a:lnTo>
                      <a:lnTo>
                        <a:pt x="8128" y="2583"/>
                      </a:lnTo>
                      <a:lnTo>
                        <a:pt x="8040" y="2407"/>
                      </a:lnTo>
                      <a:lnTo>
                        <a:pt x="7937" y="2216"/>
                      </a:lnTo>
                      <a:lnTo>
                        <a:pt x="7835" y="2040"/>
                      </a:lnTo>
                      <a:lnTo>
                        <a:pt x="7732" y="1864"/>
                      </a:lnTo>
                      <a:lnTo>
                        <a:pt x="7615" y="1702"/>
                      </a:lnTo>
                      <a:lnTo>
                        <a:pt x="7483" y="1541"/>
                      </a:lnTo>
                      <a:lnTo>
                        <a:pt x="7351" y="1394"/>
                      </a:lnTo>
                      <a:lnTo>
                        <a:pt x="7218" y="1248"/>
                      </a:lnTo>
                      <a:lnTo>
                        <a:pt x="7072" y="1101"/>
                      </a:lnTo>
                      <a:lnTo>
                        <a:pt x="6910" y="969"/>
                      </a:lnTo>
                      <a:lnTo>
                        <a:pt x="6764" y="851"/>
                      </a:lnTo>
                      <a:lnTo>
                        <a:pt x="6588" y="734"/>
                      </a:lnTo>
                      <a:lnTo>
                        <a:pt x="6426" y="617"/>
                      </a:lnTo>
                      <a:lnTo>
                        <a:pt x="6236" y="514"/>
                      </a:lnTo>
                      <a:lnTo>
                        <a:pt x="6059" y="426"/>
                      </a:lnTo>
                      <a:lnTo>
                        <a:pt x="5869" y="338"/>
                      </a:lnTo>
                      <a:lnTo>
                        <a:pt x="5678" y="265"/>
                      </a:lnTo>
                      <a:lnTo>
                        <a:pt x="5487" y="191"/>
                      </a:lnTo>
                      <a:lnTo>
                        <a:pt x="5282" y="147"/>
                      </a:lnTo>
                      <a:lnTo>
                        <a:pt x="5076" y="88"/>
                      </a:lnTo>
                      <a:lnTo>
                        <a:pt x="4871" y="59"/>
                      </a:lnTo>
                      <a:lnTo>
                        <a:pt x="4666" y="30"/>
                      </a:lnTo>
                      <a:lnTo>
                        <a:pt x="4446" y="15"/>
                      </a:lnTo>
                      <a:lnTo>
                        <a:pt x="422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3" name="Google Shape;303;p32"/>
                <p:cNvSpPr/>
                <p:nvPr/>
              </p:nvSpPr>
              <p:spPr>
                <a:xfrm>
                  <a:off x="999850" y="1538000"/>
                  <a:ext cx="878850" cy="371950"/>
                </a:xfrm>
                <a:custGeom>
                  <a:rect b="b" l="l" r="r" t="t"/>
                  <a:pathLst>
                    <a:path extrusionOk="0" h="14878" w="35154">
                      <a:moveTo>
                        <a:pt x="3478" y="0"/>
                      </a:moveTo>
                      <a:lnTo>
                        <a:pt x="3155" y="15"/>
                      </a:lnTo>
                      <a:lnTo>
                        <a:pt x="2818" y="59"/>
                      </a:lnTo>
                      <a:lnTo>
                        <a:pt x="2495" y="118"/>
                      </a:lnTo>
                      <a:lnTo>
                        <a:pt x="2187" y="221"/>
                      </a:lnTo>
                      <a:lnTo>
                        <a:pt x="1879" y="367"/>
                      </a:lnTo>
                      <a:lnTo>
                        <a:pt x="1718" y="441"/>
                      </a:lnTo>
                      <a:lnTo>
                        <a:pt x="1571" y="529"/>
                      </a:lnTo>
                      <a:lnTo>
                        <a:pt x="1424" y="631"/>
                      </a:lnTo>
                      <a:lnTo>
                        <a:pt x="1292" y="734"/>
                      </a:lnTo>
                      <a:lnTo>
                        <a:pt x="1028" y="954"/>
                      </a:lnTo>
                      <a:lnTo>
                        <a:pt x="808" y="1204"/>
                      </a:lnTo>
                      <a:lnTo>
                        <a:pt x="603" y="1468"/>
                      </a:lnTo>
                      <a:lnTo>
                        <a:pt x="426" y="1746"/>
                      </a:lnTo>
                      <a:lnTo>
                        <a:pt x="294" y="2040"/>
                      </a:lnTo>
                      <a:lnTo>
                        <a:pt x="177" y="2333"/>
                      </a:lnTo>
                      <a:lnTo>
                        <a:pt x="89" y="2656"/>
                      </a:lnTo>
                      <a:lnTo>
                        <a:pt x="30" y="2979"/>
                      </a:lnTo>
                      <a:lnTo>
                        <a:pt x="1" y="3302"/>
                      </a:lnTo>
                      <a:lnTo>
                        <a:pt x="16" y="3624"/>
                      </a:lnTo>
                      <a:lnTo>
                        <a:pt x="60" y="3947"/>
                      </a:lnTo>
                      <a:lnTo>
                        <a:pt x="118" y="4270"/>
                      </a:lnTo>
                      <a:lnTo>
                        <a:pt x="221" y="4593"/>
                      </a:lnTo>
                      <a:lnTo>
                        <a:pt x="368" y="4901"/>
                      </a:lnTo>
                      <a:lnTo>
                        <a:pt x="441" y="5047"/>
                      </a:lnTo>
                      <a:lnTo>
                        <a:pt x="529" y="5194"/>
                      </a:lnTo>
                      <a:lnTo>
                        <a:pt x="647" y="5370"/>
                      </a:lnTo>
                      <a:lnTo>
                        <a:pt x="896" y="5722"/>
                      </a:lnTo>
                      <a:lnTo>
                        <a:pt x="1277" y="6236"/>
                      </a:lnTo>
                      <a:lnTo>
                        <a:pt x="1791" y="6881"/>
                      </a:lnTo>
                      <a:lnTo>
                        <a:pt x="2099" y="7233"/>
                      </a:lnTo>
                      <a:lnTo>
                        <a:pt x="2436" y="7615"/>
                      </a:lnTo>
                      <a:lnTo>
                        <a:pt x="2803" y="8026"/>
                      </a:lnTo>
                      <a:lnTo>
                        <a:pt x="3199" y="8436"/>
                      </a:lnTo>
                      <a:lnTo>
                        <a:pt x="3639" y="8862"/>
                      </a:lnTo>
                      <a:lnTo>
                        <a:pt x="4094" y="9302"/>
                      </a:lnTo>
                      <a:lnTo>
                        <a:pt x="4593" y="9742"/>
                      </a:lnTo>
                      <a:lnTo>
                        <a:pt x="5121" y="10182"/>
                      </a:lnTo>
                      <a:lnTo>
                        <a:pt x="5679" y="10622"/>
                      </a:lnTo>
                      <a:lnTo>
                        <a:pt x="6266" y="11063"/>
                      </a:lnTo>
                      <a:lnTo>
                        <a:pt x="6882" y="11503"/>
                      </a:lnTo>
                      <a:lnTo>
                        <a:pt x="7527" y="11914"/>
                      </a:lnTo>
                      <a:lnTo>
                        <a:pt x="8202" y="12324"/>
                      </a:lnTo>
                      <a:lnTo>
                        <a:pt x="8906" y="12706"/>
                      </a:lnTo>
                      <a:lnTo>
                        <a:pt x="9640" y="13073"/>
                      </a:lnTo>
                      <a:lnTo>
                        <a:pt x="10021" y="13249"/>
                      </a:lnTo>
                      <a:lnTo>
                        <a:pt x="10418" y="13425"/>
                      </a:lnTo>
                      <a:lnTo>
                        <a:pt x="10799" y="13586"/>
                      </a:lnTo>
                      <a:lnTo>
                        <a:pt x="11210" y="13733"/>
                      </a:lnTo>
                      <a:lnTo>
                        <a:pt x="11621" y="13880"/>
                      </a:lnTo>
                      <a:lnTo>
                        <a:pt x="12031" y="14012"/>
                      </a:lnTo>
                      <a:lnTo>
                        <a:pt x="12457" y="14144"/>
                      </a:lnTo>
                      <a:lnTo>
                        <a:pt x="12882" y="14261"/>
                      </a:lnTo>
                      <a:lnTo>
                        <a:pt x="13322" y="14378"/>
                      </a:lnTo>
                      <a:lnTo>
                        <a:pt x="13763" y="14481"/>
                      </a:lnTo>
                      <a:lnTo>
                        <a:pt x="14217" y="14569"/>
                      </a:lnTo>
                      <a:lnTo>
                        <a:pt x="14672" y="14642"/>
                      </a:lnTo>
                      <a:lnTo>
                        <a:pt x="15142" y="14716"/>
                      </a:lnTo>
                      <a:lnTo>
                        <a:pt x="15611" y="14774"/>
                      </a:lnTo>
                      <a:lnTo>
                        <a:pt x="16095" y="14818"/>
                      </a:lnTo>
                      <a:lnTo>
                        <a:pt x="16579" y="14848"/>
                      </a:lnTo>
                      <a:lnTo>
                        <a:pt x="17078" y="14862"/>
                      </a:lnTo>
                      <a:lnTo>
                        <a:pt x="17577" y="14877"/>
                      </a:lnTo>
                      <a:lnTo>
                        <a:pt x="18076" y="14862"/>
                      </a:lnTo>
                      <a:lnTo>
                        <a:pt x="18575" y="14848"/>
                      </a:lnTo>
                      <a:lnTo>
                        <a:pt x="19059" y="14818"/>
                      </a:lnTo>
                      <a:lnTo>
                        <a:pt x="19543" y="14774"/>
                      </a:lnTo>
                      <a:lnTo>
                        <a:pt x="20013" y="14716"/>
                      </a:lnTo>
                      <a:lnTo>
                        <a:pt x="20482" y="14642"/>
                      </a:lnTo>
                      <a:lnTo>
                        <a:pt x="20937" y="14569"/>
                      </a:lnTo>
                      <a:lnTo>
                        <a:pt x="21392" y="14481"/>
                      </a:lnTo>
                      <a:lnTo>
                        <a:pt x="21832" y="14378"/>
                      </a:lnTo>
                      <a:lnTo>
                        <a:pt x="22272" y="14261"/>
                      </a:lnTo>
                      <a:lnTo>
                        <a:pt x="22712" y="14144"/>
                      </a:lnTo>
                      <a:lnTo>
                        <a:pt x="23123" y="14012"/>
                      </a:lnTo>
                      <a:lnTo>
                        <a:pt x="23548" y="13880"/>
                      </a:lnTo>
                      <a:lnTo>
                        <a:pt x="23959" y="13733"/>
                      </a:lnTo>
                      <a:lnTo>
                        <a:pt x="24355" y="13586"/>
                      </a:lnTo>
                      <a:lnTo>
                        <a:pt x="24751" y="13425"/>
                      </a:lnTo>
                      <a:lnTo>
                        <a:pt x="25133" y="13249"/>
                      </a:lnTo>
                      <a:lnTo>
                        <a:pt x="25514" y="13073"/>
                      </a:lnTo>
                      <a:lnTo>
                        <a:pt x="26248" y="12706"/>
                      </a:lnTo>
                      <a:lnTo>
                        <a:pt x="26967" y="12324"/>
                      </a:lnTo>
                      <a:lnTo>
                        <a:pt x="27642" y="11914"/>
                      </a:lnTo>
                      <a:lnTo>
                        <a:pt x="28287" y="11503"/>
                      </a:lnTo>
                      <a:lnTo>
                        <a:pt x="28903" y="11063"/>
                      </a:lnTo>
                      <a:lnTo>
                        <a:pt x="29490" y="10622"/>
                      </a:lnTo>
                      <a:lnTo>
                        <a:pt x="30048" y="10182"/>
                      </a:lnTo>
                      <a:lnTo>
                        <a:pt x="30576" y="9742"/>
                      </a:lnTo>
                      <a:lnTo>
                        <a:pt x="31060" y="9302"/>
                      </a:lnTo>
                      <a:lnTo>
                        <a:pt x="31529" y="8862"/>
                      </a:lnTo>
                      <a:lnTo>
                        <a:pt x="31955" y="8436"/>
                      </a:lnTo>
                      <a:lnTo>
                        <a:pt x="32366" y="8026"/>
                      </a:lnTo>
                      <a:lnTo>
                        <a:pt x="32733" y="7615"/>
                      </a:lnTo>
                      <a:lnTo>
                        <a:pt x="33070" y="7233"/>
                      </a:lnTo>
                      <a:lnTo>
                        <a:pt x="33363" y="6881"/>
                      </a:lnTo>
                      <a:lnTo>
                        <a:pt x="33877" y="6236"/>
                      </a:lnTo>
                      <a:lnTo>
                        <a:pt x="34258" y="5722"/>
                      </a:lnTo>
                      <a:lnTo>
                        <a:pt x="34508" y="5370"/>
                      </a:lnTo>
                      <a:lnTo>
                        <a:pt x="34625" y="5194"/>
                      </a:lnTo>
                      <a:lnTo>
                        <a:pt x="34713" y="5047"/>
                      </a:lnTo>
                      <a:lnTo>
                        <a:pt x="34801" y="4901"/>
                      </a:lnTo>
                      <a:lnTo>
                        <a:pt x="34933" y="4593"/>
                      </a:lnTo>
                      <a:lnTo>
                        <a:pt x="35036" y="4270"/>
                      </a:lnTo>
                      <a:lnTo>
                        <a:pt x="35109" y="3947"/>
                      </a:lnTo>
                      <a:lnTo>
                        <a:pt x="35139" y="3624"/>
                      </a:lnTo>
                      <a:lnTo>
                        <a:pt x="35153" y="3302"/>
                      </a:lnTo>
                      <a:lnTo>
                        <a:pt x="35124" y="2979"/>
                      </a:lnTo>
                      <a:lnTo>
                        <a:pt x="35080" y="2656"/>
                      </a:lnTo>
                      <a:lnTo>
                        <a:pt x="34992" y="2333"/>
                      </a:lnTo>
                      <a:lnTo>
                        <a:pt x="34875" y="2040"/>
                      </a:lnTo>
                      <a:lnTo>
                        <a:pt x="34728" y="1746"/>
                      </a:lnTo>
                      <a:lnTo>
                        <a:pt x="34552" y="1468"/>
                      </a:lnTo>
                      <a:lnTo>
                        <a:pt x="34361" y="1204"/>
                      </a:lnTo>
                      <a:lnTo>
                        <a:pt x="34126" y="954"/>
                      </a:lnTo>
                      <a:lnTo>
                        <a:pt x="33877" y="734"/>
                      </a:lnTo>
                      <a:lnTo>
                        <a:pt x="33730" y="631"/>
                      </a:lnTo>
                      <a:lnTo>
                        <a:pt x="33583" y="529"/>
                      </a:lnTo>
                      <a:lnTo>
                        <a:pt x="33437" y="441"/>
                      </a:lnTo>
                      <a:lnTo>
                        <a:pt x="33290" y="367"/>
                      </a:lnTo>
                      <a:lnTo>
                        <a:pt x="32982" y="221"/>
                      </a:lnTo>
                      <a:lnTo>
                        <a:pt x="32659" y="118"/>
                      </a:lnTo>
                      <a:lnTo>
                        <a:pt x="32336" y="59"/>
                      </a:lnTo>
                      <a:lnTo>
                        <a:pt x="32014" y="15"/>
                      </a:lnTo>
                      <a:lnTo>
                        <a:pt x="31691" y="0"/>
                      </a:lnTo>
                      <a:lnTo>
                        <a:pt x="31353" y="30"/>
                      </a:lnTo>
                      <a:lnTo>
                        <a:pt x="31045" y="89"/>
                      </a:lnTo>
                      <a:lnTo>
                        <a:pt x="30723" y="177"/>
                      </a:lnTo>
                      <a:lnTo>
                        <a:pt x="30429" y="294"/>
                      </a:lnTo>
                      <a:lnTo>
                        <a:pt x="30136" y="426"/>
                      </a:lnTo>
                      <a:lnTo>
                        <a:pt x="29857" y="602"/>
                      </a:lnTo>
                      <a:lnTo>
                        <a:pt x="29593" y="807"/>
                      </a:lnTo>
                      <a:lnTo>
                        <a:pt x="29343" y="1027"/>
                      </a:lnTo>
                      <a:lnTo>
                        <a:pt x="29123" y="1292"/>
                      </a:lnTo>
                      <a:lnTo>
                        <a:pt x="29021" y="1424"/>
                      </a:lnTo>
                      <a:lnTo>
                        <a:pt x="28918" y="1570"/>
                      </a:lnTo>
                      <a:lnTo>
                        <a:pt x="28713" y="1878"/>
                      </a:lnTo>
                      <a:lnTo>
                        <a:pt x="28463" y="2201"/>
                      </a:lnTo>
                      <a:lnTo>
                        <a:pt x="28126" y="2627"/>
                      </a:lnTo>
                      <a:lnTo>
                        <a:pt x="27700" y="3125"/>
                      </a:lnTo>
                      <a:lnTo>
                        <a:pt x="27187" y="3668"/>
                      </a:lnTo>
                      <a:lnTo>
                        <a:pt x="26893" y="3962"/>
                      </a:lnTo>
                      <a:lnTo>
                        <a:pt x="26585" y="4255"/>
                      </a:lnTo>
                      <a:lnTo>
                        <a:pt x="26248" y="4563"/>
                      </a:lnTo>
                      <a:lnTo>
                        <a:pt x="25896" y="4871"/>
                      </a:lnTo>
                      <a:lnTo>
                        <a:pt x="25529" y="5179"/>
                      </a:lnTo>
                      <a:lnTo>
                        <a:pt x="25133" y="5473"/>
                      </a:lnTo>
                      <a:lnTo>
                        <a:pt x="24707" y="5766"/>
                      </a:lnTo>
                      <a:lnTo>
                        <a:pt x="24282" y="6060"/>
                      </a:lnTo>
                      <a:lnTo>
                        <a:pt x="23827" y="6338"/>
                      </a:lnTo>
                      <a:lnTo>
                        <a:pt x="23343" y="6617"/>
                      </a:lnTo>
                      <a:lnTo>
                        <a:pt x="22859" y="6867"/>
                      </a:lnTo>
                      <a:lnTo>
                        <a:pt x="22345" y="7101"/>
                      </a:lnTo>
                      <a:lnTo>
                        <a:pt x="21802" y="7321"/>
                      </a:lnTo>
                      <a:lnTo>
                        <a:pt x="21260" y="7512"/>
                      </a:lnTo>
                      <a:lnTo>
                        <a:pt x="20687" y="7688"/>
                      </a:lnTo>
                      <a:lnTo>
                        <a:pt x="20101" y="7835"/>
                      </a:lnTo>
                      <a:lnTo>
                        <a:pt x="19499" y="7952"/>
                      </a:lnTo>
                      <a:lnTo>
                        <a:pt x="18883" y="8040"/>
                      </a:lnTo>
                      <a:lnTo>
                        <a:pt x="18560" y="8070"/>
                      </a:lnTo>
                      <a:lnTo>
                        <a:pt x="18237" y="8099"/>
                      </a:lnTo>
                      <a:lnTo>
                        <a:pt x="17915" y="8114"/>
                      </a:lnTo>
                      <a:lnTo>
                        <a:pt x="17254" y="8114"/>
                      </a:lnTo>
                      <a:lnTo>
                        <a:pt x="16917" y="8099"/>
                      </a:lnTo>
                      <a:lnTo>
                        <a:pt x="16609" y="8070"/>
                      </a:lnTo>
                      <a:lnTo>
                        <a:pt x="16286" y="8040"/>
                      </a:lnTo>
                      <a:lnTo>
                        <a:pt x="15655" y="7952"/>
                      </a:lnTo>
                      <a:lnTo>
                        <a:pt x="15054" y="7835"/>
                      </a:lnTo>
                      <a:lnTo>
                        <a:pt x="14467" y="7688"/>
                      </a:lnTo>
                      <a:lnTo>
                        <a:pt x="13909" y="7512"/>
                      </a:lnTo>
                      <a:lnTo>
                        <a:pt x="13352" y="7321"/>
                      </a:lnTo>
                      <a:lnTo>
                        <a:pt x="12824" y="7101"/>
                      </a:lnTo>
                      <a:lnTo>
                        <a:pt x="12310" y="6867"/>
                      </a:lnTo>
                      <a:lnTo>
                        <a:pt x="11811" y="6617"/>
                      </a:lnTo>
                      <a:lnTo>
                        <a:pt x="11342" y="6338"/>
                      </a:lnTo>
                      <a:lnTo>
                        <a:pt x="10887" y="6060"/>
                      </a:lnTo>
                      <a:lnTo>
                        <a:pt x="10447" y="5766"/>
                      </a:lnTo>
                      <a:lnTo>
                        <a:pt x="10036" y="5473"/>
                      </a:lnTo>
                      <a:lnTo>
                        <a:pt x="9640" y="5179"/>
                      </a:lnTo>
                      <a:lnTo>
                        <a:pt x="9259" y="4871"/>
                      </a:lnTo>
                      <a:lnTo>
                        <a:pt x="8906" y="4563"/>
                      </a:lnTo>
                      <a:lnTo>
                        <a:pt x="8584" y="4255"/>
                      </a:lnTo>
                      <a:lnTo>
                        <a:pt x="8261" y="3962"/>
                      </a:lnTo>
                      <a:lnTo>
                        <a:pt x="7967" y="3668"/>
                      </a:lnTo>
                      <a:lnTo>
                        <a:pt x="7454" y="3125"/>
                      </a:lnTo>
                      <a:lnTo>
                        <a:pt x="7029" y="2627"/>
                      </a:lnTo>
                      <a:lnTo>
                        <a:pt x="6691" y="2201"/>
                      </a:lnTo>
                      <a:lnTo>
                        <a:pt x="6442" y="1878"/>
                      </a:lnTo>
                      <a:lnTo>
                        <a:pt x="6236" y="1570"/>
                      </a:lnTo>
                      <a:lnTo>
                        <a:pt x="6148" y="1424"/>
                      </a:lnTo>
                      <a:lnTo>
                        <a:pt x="6031" y="1292"/>
                      </a:lnTo>
                      <a:lnTo>
                        <a:pt x="5811" y="1027"/>
                      </a:lnTo>
                      <a:lnTo>
                        <a:pt x="5576" y="807"/>
                      </a:lnTo>
                      <a:lnTo>
                        <a:pt x="5312" y="602"/>
                      </a:lnTo>
                      <a:lnTo>
                        <a:pt x="5033" y="426"/>
                      </a:lnTo>
                      <a:lnTo>
                        <a:pt x="4740" y="294"/>
                      </a:lnTo>
                      <a:lnTo>
                        <a:pt x="4432" y="177"/>
                      </a:lnTo>
                      <a:lnTo>
                        <a:pt x="4124" y="89"/>
                      </a:lnTo>
                      <a:lnTo>
                        <a:pt x="3801" y="30"/>
                      </a:lnTo>
                      <a:lnTo>
                        <a:pt x="347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4" name="Google Shape;304;p32"/>
                <p:cNvSpPr/>
                <p:nvPr/>
              </p:nvSpPr>
              <p:spPr>
                <a:xfrm>
                  <a:off x="1705550" y="980125"/>
                  <a:ext cx="211300" cy="211300"/>
                </a:xfrm>
                <a:custGeom>
                  <a:rect b="b" l="l" r="r" t="t"/>
                  <a:pathLst>
                    <a:path extrusionOk="0" h="8452" w="8452">
                      <a:moveTo>
                        <a:pt x="4226" y="0"/>
                      </a:moveTo>
                      <a:lnTo>
                        <a:pt x="4006" y="15"/>
                      </a:lnTo>
                      <a:lnTo>
                        <a:pt x="3786" y="30"/>
                      </a:lnTo>
                      <a:lnTo>
                        <a:pt x="3580" y="59"/>
                      </a:lnTo>
                      <a:lnTo>
                        <a:pt x="3375" y="88"/>
                      </a:lnTo>
                      <a:lnTo>
                        <a:pt x="3169" y="147"/>
                      </a:lnTo>
                      <a:lnTo>
                        <a:pt x="2964" y="191"/>
                      </a:lnTo>
                      <a:lnTo>
                        <a:pt x="2773" y="265"/>
                      </a:lnTo>
                      <a:lnTo>
                        <a:pt x="2583" y="338"/>
                      </a:lnTo>
                      <a:lnTo>
                        <a:pt x="2392" y="426"/>
                      </a:lnTo>
                      <a:lnTo>
                        <a:pt x="2201" y="514"/>
                      </a:lnTo>
                      <a:lnTo>
                        <a:pt x="2025" y="617"/>
                      </a:lnTo>
                      <a:lnTo>
                        <a:pt x="1864" y="734"/>
                      </a:lnTo>
                      <a:lnTo>
                        <a:pt x="1688" y="851"/>
                      </a:lnTo>
                      <a:lnTo>
                        <a:pt x="1541" y="969"/>
                      </a:lnTo>
                      <a:lnTo>
                        <a:pt x="1380" y="1101"/>
                      </a:lnTo>
                      <a:lnTo>
                        <a:pt x="1233" y="1248"/>
                      </a:lnTo>
                      <a:lnTo>
                        <a:pt x="1101" y="1394"/>
                      </a:lnTo>
                      <a:lnTo>
                        <a:pt x="969" y="1541"/>
                      </a:lnTo>
                      <a:lnTo>
                        <a:pt x="837" y="1702"/>
                      </a:lnTo>
                      <a:lnTo>
                        <a:pt x="719" y="1864"/>
                      </a:lnTo>
                      <a:lnTo>
                        <a:pt x="602" y="2040"/>
                      </a:lnTo>
                      <a:lnTo>
                        <a:pt x="514" y="2216"/>
                      </a:lnTo>
                      <a:lnTo>
                        <a:pt x="411" y="2407"/>
                      </a:lnTo>
                      <a:lnTo>
                        <a:pt x="323" y="2583"/>
                      </a:lnTo>
                      <a:lnTo>
                        <a:pt x="250" y="2773"/>
                      </a:lnTo>
                      <a:lnTo>
                        <a:pt x="191" y="2979"/>
                      </a:lnTo>
                      <a:lnTo>
                        <a:pt x="133" y="3169"/>
                      </a:lnTo>
                      <a:lnTo>
                        <a:pt x="88" y="3375"/>
                      </a:lnTo>
                      <a:lnTo>
                        <a:pt x="44" y="3595"/>
                      </a:lnTo>
                      <a:lnTo>
                        <a:pt x="15" y="3800"/>
                      </a:lnTo>
                      <a:lnTo>
                        <a:pt x="0" y="4020"/>
                      </a:lnTo>
                      <a:lnTo>
                        <a:pt x="0" y="4226"/>
                      </a:lnTo>
                      <a:lnTo>
                        <a:pt x="0" y="4446"/>
                      </a:lnTo>
                      <a:lnTo>
                        <a:pt x="15" y="4666"/>
                      </a:lnTo>
                      <a:lnTo>
                        <a:pt x="44" y="4871"/>
                      </a:lnTo>
                      <a:lnTo>
                        <a:pt x="88" y="5077"/>
                      </a:lnTo>
                      <a:lnTo>
                        <a:pt x="133" y="5282"/>
                      </a:lnTo>
                      <a:lnTo>
                        <a:pt x="191" y="5488"/>
                      </a:lnTo>
                      <a:lnTo>
                        <a:pt x="250" y="5678"/>
                      </a:lnTo>
                      <a:lnTo>
                        <a:pt x="323" y="5869"/>
                      </a:lnTo>
                      <a:lnTo>
                        <a:pt x="411" y="6060"/>
                      </a:lnTo>
                      <a:lnTo>
                        <a:pt x="514" y="6250"/>
                      </a:lnTo>
                      <a:lnTo>
                        <a:pt x="602" y="6426"/>
                      </a:lnTo>
                      <a:lnTo>
                        <a:pt x="719" y="6588"/>
                      </a:lnTo>
                      <a:lnTo>
                        <a:pt x="837" y="6764"/>
                      </a:lnTo>
                      <a:lnTo>
                        <a:pt x="969" y="6925"/>
                      </a:lnTo>
                      <a:lnTo>
                        <a:pt x="1101" y="7072"/>
                      </a:lnTo>
                      <a:lnTo>
                        <a:pt x="1233" y="7219"/>
                      </a:lnTo>
                      <a:lnTo>
                        <a:pt x="1380" y="7365"/>
                      </a:lnTo>
                      <a:lnTo>
                        <a:pt x="1541" y="7497"/>
                      </a:lnTo>
                      <a:lnTo>
                        <a:pt x="1688" y="7615"/>
                      </a:lnTo>
                      <a:lnTo>
                        <a:pt x="1864" y="7732"/>
                      </a:lnTo>
                      <a:lnTo>
                        <a:pt x="2025" y="7850"/>
                      </a:lnTo>
                      <a:lnTo>
                        <a:pt x="2201" y="7952"/>
                      </a:lnTo>
                      <a:lnTo>
                        <a:pt x="2392" y="8040"/>
                      </a:lnTo>
                      <a:lnTo>
                        <a:pt x="2583" y="8128"/>
                      </a:lnTo>
                      <a:lnTo>
                        <a:pt x="2773" y="8202"/>
                      </a:lnTo>
                      <a:lnTo>
                        <a:pt x="2964" y="8260"/>
                      </a:lnTo>
                      <a:lnTo>
                        <a:pt x="3169" y="8319"/>
                      </a:lnTo>
                      <a:lnTo>
                        <a:pt x="3375" y="8363"/>
                      </a:lnTo>
                      <a:lnTo>
                        <a:pt x="3580" y="8407"/>
                      </a:lnTo>
                      <a:lnTo>
                        <a:pt x="3786" y="8436"/>
                      </a:lnTo>
                      <a:lnTo>
                        <a:pt x="4006" y="8451"/>
                      </a:lnTo>
                      <a:lnTo>
                        <a:pt x="4446" y="8451"/>
                      </a:lnTo>
                      <a:lnTo>
                        <a:pt x="4651" y="8436"/>
                      </a:lnTo>
                      <a:lnTo>
                        <a:pt x="4871" y="8407"/>
                      </a:lnTo>
                      <a:lnTo>
                        <a:pt x="5077" y="8363"/>
                      </a:lnTo>
                      <a:lnTo>
                        <a:pt x="5282" y="8319"/>
                      </a:lnTo>
                      <a:lnTo>
                        <a:pt x="5473" y="8260"/>
                      </a:lnTo>
                      <a:lnTo>
                        <a:pt x="5678" y="8202"/>
                      </a:lnTo>
                      <a:lnTo>
                        <a:pt x="5869" y="8128"/>
                      </a:lnTo>
                      <a:lnTo>
                        <a:pt x="6060" y="8040"/>
                      </a:lnTo>
                      <a:lnTo>
                        <a:pt x="6236" y="7952"/>
                      </a:lnTo>
                      <a:lnTo>
                        <a:pt x="6412" y="7850"/>
                      </a:lnTo>
                      <a:lnTo>
                        <a:pt x="6588" y="7732"/>
                      </a:lnTo>
                      <a:lnTo>
                        <a:pt x="6749" y="7615"/>
                      </a:lnTo>
                      <a:lnTo>
                        <a:pt x="6911" y="7497"/>
                      </a:lnTo>
                      <a:lnTo>
                        <a:pt x="7057" y="7365"/>
                      </a:lnTo>
                      <a:lnTo>
                        <a:pt x="7204" y="7219"/>
                      </a:lnTo>
                      <a:lnTo>
                        <a:pt x="7351" y="7072"/>
                      </a:lnTo>
                      <a:lnTo>
                        <a:pt x="7483" y="6925"/>
                      </a:lnTo>
                      <a:lnTo>
                        <a:pt x="7600" y="6764"/>
                      </a:lnTo>
                      <a:lnTo>
                        <a:pt x="7718" y="6588"/>
                      </a:lnTo>
                      <a:lnTo>
                        <a:pt x="7835" y="6426"/>
                      </a:lnTo>
                      <a:lnTo>
                        <a:pt x="7938" y="6250"/>
                      </a:lnTo>
                      <a:lnTo>
                        <a:pt x="8026" y="6060"/>
                      </a:lnTo>
                      <a:lnTo>
                        <a:pt x="8114" y="5869"/>
                      </a:lnTo>
                      <a:lnTo>
                        <a:pt x="8187" y="5678"/>
                      </a:lnTo>
                      <a:lnTo>
                        <a:pt x="8260" y="5488"/>
                      </a:lnTo>
                      <a:lnTo>
                        <a:pt x="8319" y="5282"/>
                      </a:lnTo>
                      <a:lnTo>
                        <a:pt x="8363" y="5077"/>
                      </a:lnTo>
                      <a:lnTo>
                        <a:pt x="8392" y="4871"/>
                      </a:lnTo>
                      <a:lnTo>
                        <a:pt x="8422" y="4666"/>
                      </a:lnTo>
                      <a:lnTo>
                        <a:pt x="8436" y="4446"/>
                      </a:lnTo>
                      <a:lnTo>
                        <a:pt x="8451" y="4226"/>
                      </a:lnTo>
                      <a:lnTo>
                        <a:pt x="8436" y="4020"/>
                      </a:lnTo>
                      <a:lnTo>
                        <a:pt x="8422" y="3800"/>
                      </a:lnTo>
                      <a:lnTo>
                        <a:pt x="8392" y="3595"/>
                      </a:lnTo>
                      <a:lnTo>
                        <a:pt x="8363" y="3375"/>
                      </a:lnTo>
                      <a:lnTo>
                        <a:pt x="8319" y="3169"/>
                      </a:lnTo>
                      <a:lnTo>
                        <a:pt x="8260" y="2979"/>
                      </a:lnTo>
                      <a:lnTo>
                        <a:pt x="8187" y="2773"/>
                      </a:lnTo>
                      <a:lnTo>
                        <a:pt x="8114" y="2583"/>
                      </a:lnTo>
                      <a:lnTo>
                        <a:pt x="8026" y="2407"/>
                      </a:lnTo>
                      <a:lnTo>
                        <a:pt x="7938" y="2216"/>
                      </a:lnTo>
                      <a:lnTo>
                        <a:pt x="7835" y="2040"/>
                      </a:lnTo>
                      <a:lnTo>
                        <a:pt x="7718" y="1864"/>
                      </a:lnTo>
                      <a:lnTo>
                        <a:pt x="7600" y="1702"/>
                      </a:lnTo>
                      <a:lnTo>
                        <a:pt x="7483" y="1541"/>
                      </a:lnTo>
                      <a:lnTo>
                        <a:pt x="7351" y="1394"/>
                      </a:lnTo>
                      <a:lnTo>
                        <a:pt x="7204" y="1248"/>
                      </a:lnTo>
                      <a:lnTo>
                        <a:pt x="7057" y="1101"/>
                      </a:lnTo>
                      <a:lnTo>
                        <a:pt x="6911" y="969"/>
                      </a:lnTo>
                      <a:lnTo>
                        <a:pt x="6749" y="851"/>
                      </a:lnTo>
                      <a:lnTo>
                        <a:pt x="6588" y="734"/>
                      </a:lnTo>
                      <a:lnTo>
                        <a:pt x="6412" y="617"/>
                      </a:lnTo>
                      <a:lnTo>
                        <a:pt x="6236" y="514"/>
                      </a:lnTo>
                      <a:lnTo>
                        <a:pt x="6060" y="426"/>
                      </a:lnTo>
                      <a:lnTo>
                        <a:pt x="5869" y="338"/>
                      </a:lnTo>
                      <a:lnTo>
                        <a:pt x="5678" y="265"/>
                      </a:lnTo>
                      <a:lnTo>
                        <a:pt x="5473" y="191"/>
                      </a:lnTo>
                      <a:lnTo>
                        <a:pt x="5282" y="147"/>
                      </a:lnTo>
                      <a:lnTo>
                        <a:pt x="5077" y="88"/>
                      </a:lnTo>
                      <a:lnTo>
                        <a:pt x="4871" y="59"/>
                      </a:lnTo>
                      <a:lnTo>
                        <a:pt x="4651" y="30"/>
                      </a:lnTo>
                      <a:lnTo>
                        <a:pt x="4446" y="15"/>
                      </a:lnTo>
                      <a:lnTo>
                        <a:pt x="422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05" name="Google Shape;305;p32"/>
            <p:cNvGrpSpPr/>
            <p:nvPr/>
          </p:nvGrpSpPr>
          <p:grpSpPr>
            <a:xfrm>
              <a:off x="1793232" y="881825"/>
              <a:ext cx="429000" cy="429000"/>
              <a:chOff x="5977582" y="-1141900"/>
              <a:chExt cx="429000" cy="429000"/>
            </a:xfrm>
          </p:grpSpPr>
          <p:sp>
            <p:nvSpPr>
              <p:cNvPr id="306" name="Google Shape;306;p32"/>
              <p:cNvSpPr/>
              <p:nvPr/>
            </p:nvSpPr>
            <p:spPr>
              <a:xfrm>
                <a:off x="5977582" y="-1141900"/>
                <a:ext cx="429000" cy="429000"/>
              </a:xfrm>
              <a:prstGeom prst="ellipse">
                <a:avLst/>
              </a:prstGeom>
              <a:solidFill>
                <a:srgbClr val="5C83F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07" name="Google Shape;307;p32"/>
              <p:cNvGrpSpPr/>
              <p:nvPr/>
            </p:nvGrpSpPr>
            <p:grpSpPr>
              <a:xfrm>
                <a:off x="6058897" y="-1040044"/>
                <a:ext cx="266373" cy="225223"/>
                <a:chOff x="-2743875" y="937950"/>
                <a:chExt cx="1149150" cy="971625"/>
              </a:xfrm>
            </p:grpSpPr>
            <p:sp>
              <p:nvSpPr>
                <p:cNvPr id="308" name="Google Shape;308;p32"/>
                <p:cNvSpPr/>
                <p:nvPr/>
              </p:nvSpPr>
              <p:spPr>
                <a:xfrm>
                  <a:off x="-2743875" y="937950"/>
                  <a:ext cx="406050" cy="413750"/>
                </a:xfrm>
                <a:custGeom>
                  <a:rect b="b" l="l" r="r" t="t"/>
                  <a:pathLst>
                    <a:path extrusionOk="0" h="16550" w="16242">
                      <a:moveTo>
                        <a:pt x="3478" y="0"/>
                      </a:moveTo>
                      <a:lnTo>
                        <a:pt x="3140" y="15"/>
                      </a:lnTo>
                      <a:lnTo>
                        <a:pt x="2803" y="59"/>
                      </a:lnTo>
                      <a:lnTo>
                        <a:pt x="2480" y="132"/>
                      </a:lnTo>
                      <a:lnTo>
                        <a:pt x="2172" y="235"/>
                      </a:lnTo>
                      <a:lnTo>
                        <a:pt x="1864" y="367"/>
                      </a:lnTo>
                      <a:lnTo>
                        <a:pt x="1585" y="514"/>
                      </a:lnTo>
                      <a:lnTo>
                        <a:pt x="1321" y="704"/>
                      </a:lnTo>
                      <a:lnTo>
                        <a:pt x="1072" y="910"/>
                      </a:lnTo>
                      <a:lnTo>
                        <a:pt x="852" y="1145"/>
                      </a:lnTo>
                      <a:lnTo>
                        <a:pt x="646" y="1409"/>
                      </a:lnTo>
                      <a:lnTo>
                        <a:pt x="470" y="1673"/>
                      </a:lnTo>
                      <a:lnTo>
                        <a:pt x="309" y="1966"/>
                      </a:lnTo>
                      <a:lnTo>
                        <a:pt x="191" y="2289"/>
                      </a:lnTo>
                      <a:lnTo>
                        <a:pt x="89" y="2612"/>
                      </a:lnTo>
                      <a:lnTo>
                        <a:pt x="59" y="2773"/>
                      </a:lnTo>
                      <a:lnTo>
                        <a:pt x="30" y="2949"/>
                      </a:lnTo>
                      <a:lnTo>
                        <a:pt x="15" y="3125"/>
                      </a:lnTo>
                      <a:lnTo>
                        <a:pt x="1" y="3287"/>
                      </a:lnTo>
                      <a:lnTo>
                        <a:pt x="15" y="3639"/>
                      </a:lnTo>
                      <a:lnTo>
                        <a:pt x="59" y="3961"/>
                      </a:lnTo>
                      <a:lnTo>
                        <a:pt x="118" y="4284"/>
                      </a:lnTo>
                      <a:lnTo>
                        <a:pt x="221" y="4592"/>
                      </a:lnTo>
                      <a:lnTo>
                        <a:pt x="353" y="4900"/>
                      </a:lnTo>
                      <a:lnTo>
                        <a:pt x="514" y="5179"/>
                      </a:lnTo>
                      <a:lnTo>
                        <a:pt x="705" y="5443"/>
                      </a:lnTo>
                      <a:lnTo>
                        <a:pt x="910" y="5693"/>
                      </a:lnTo>
                      <a:lnTo>
                        <a:pt x="1145" y="5913"/>
                      </a:lnTo>
                      <a:lnTo>
                        <a:pt x="1409" y="6118"/>
                      </a:lnTo>
                      <a:lnTo>
                        <a:pt x="1673" y="6309"/>
                      </a:lnTo>
                      <a:lnTo>
                        <a:pt x="1967" y="6456"/>
                      </a:lnTo>
                      <a:lnTo>
                        <a:pt x="2275" y="6573"/>
                      </a:lnTo>
                      <a:lnTo>
                        <a:pt x="2612" y="6676"/>
                      </a:lnTo>
                      <a:lnTo>
                        <a:pt x="2774" y="6705"/>
                      </a:lnTo>
                      <a:lnTo>
                        <a:pt x="2950" y="6734"/>
                      </a:lnTo>
                      <a:lnTo>
                        <a:pt x="3419" y="6808"/>
                      </a:lnTo>
                      <a:lnTo>
                        <a:pt x="3859" y="6881"/>
                      </a:lnTo>
                      <a:lnTo>
                        <a:pt x="4299" y="6954"/>
                      </a:lnTo>
                      <a:lnTo>
                        <a:pt x="4710" y="7042"/>
                      </a:lnTo>
                      <a:lnTo>
                        <a:pt x="5106" y="7145"/>
                      </a:lnTo>
                      <a:lnTo>
                        <a:pt x="5488" y="7248"/>
                      </a:lnTo>
                      <a:lnTo>
                        <a:pt x="5854" y="7365"/>
                      </a:lnTo>
                      <a:lnTo>
                        <a:pt x="6207" y="7483"/>
                      </a:lnTo>
                      <a:lnTo>
                        <a:pt x="6544" y="7615"/>
                      </a:lnTo>
                      <a:lnTo>
                        <a:pt x="6867" y="7761"/>
                      </a:lnTo>
                      <a:lnTo>
                        <a:pt x="7175" y="7908"/>
                      </a:lnTo>
                      <a:lnTo>
                        <a:pt x="7483" y="8069"/>
                      </a:lnTo>
                      <a:lnTo>
                        <a:pt x="7762" y="8246"/>
                      </a:lnTo>
                      <a:lnTo>
                        <a:pt x="8026" y="8422"/>
                      </a:lnTo>
                      <a:lnTo>
                        <a:pt x="8290" y="8612"/>
                      </a:lnTo>
                      <a:lnTo>
                        <a:pt x="8539" y="8818"/>
                      </a:lnTo>
                      <a:lnTo>
                        <a:pt x="8334" y="8964"/>
                      </a:lnTo>
                      <a:lnTo>
                        <a:pt x="8129" y="9126"/>
                      </a:lnTo>
                      <a:lnTo>
                        <a:pt x="7938" y="9287"/>
                      </a:lnTo>
                      <a:lnTo>
                        <a:pt x="7762" y="9478"/>
                      </a:lnTo>
                      <a:lnTo>
                        <a:pt x="7600" y="9669"/>
                      </a:lnTo>
                      <a:lnTo>
                        <a:pt x="7454" y="9874"/>
                      </a:lnTo>
                      <a:lnTo>
                        <a:pt x="7307" y="10079"/>
                      </a:lnTo>
                      <a:lnTo>
                        <a:pt x="7175" y="10299"/>
                      </a:lnTo>
                      <a:lnTo>
                        <a:pt x="7058" y="10534"/>
                      </a:lnTo>
                      <a:lnTo>
                        <a:pt x="6955" y="10769"/>
                      </a:lnTo>
                      <a:lnTo>
                        <a:pt x="6867" y="11018"/>
                      </a:lnTo>
                      <a:lnTo>
                        <a:pt x="6793" y="11268"/>
                      </a:lnTo>
                      <a:lnTo>
                        <a:pt x="6735" y="11517"/>
                      </a:lnTo>
                      <a:lnTo>
                        <a:pt x="6691" y="11781"/>
                      </a:lnTo>
                      <a:lnTo>
                        <a:pt x="6676" y="12045"/>
                      </a:lnTo>
                      <a:lnTo>
                        <a:pt x="6661" y="12324"/>
                      </a:lnTo>
                      <a:lnTo>
                        <a:pt x="6661" y="12544"/>
                      </a:lnTo>
                      <a:lnTo>
                        <a:pt x="6691" y="12750"/>
                      </a:lnTo>
                      <a:lnTo>
                        <a:pt x="6705" y="12970"/>
                      </a:lnTo>
                      <a:lnTo>
                        <a:pt x="6749" y="13175"/>
                      </a:lnTo>
                      <a:lnTo>
                        <a:pt x="6793" y="13380"/>
                      </a:lnTo>
                      <a:lnTo>
                        <a:pt x="6852" y="13586"/>
                      </a:lnTo>
                      <a:lnTo>
                        <a:pt x="6925" y="13777"/>
                      </a:lnTo>
                      <a:lnTo>
                        <a:pt x="6999" y="13967"/>
                      </a:lnTo>
                      <a:lnTo>
                        <a:pt x="7072" y="14158"/>
                      </a:lnTo>
                      <a:lnTo>
                        <a:pt x="7175" y="14334"/>
                      </a:lnTo>
                      <a:lnTo>
                        <a:pt x="7278" y="14510"/>
                      </a:lnTo>
                      <a:lnTo>
                        <a:pt x="7380" y="14686"/>
                      </a:lnTo>
                      <a:lnTo>
                        <a:pt x="7498" y="14848"/>
                      </a:lnTo>
                      <a:lnTo>
                        <a:pt x="7630" y="15009"/>
                      </a:lnTo>
                      <a:lnTo>
                        <a:pt x="7762" y="15170"/>
                      </a:lnTo>
                      <a:lnTo>
                        <a:pt x="7894" y="15317"/>
                      </a:lnTo>
                      <a:lnTo>
                        <a:pt x="8041" y="15449"/>
                      </a:lnTo>
                      <a:lnTo>
                        <a:pt x="8202" y="15581"/>
                      </a:lnTo>
                      <a:lnTo>
                        <a:pt x="8363" y="15713"/>
                      </a:lnTo>
                      <a:lnTo>
                        <a:pt x="8525" y="15831"/>
                      </a:lnTo>
                      <a:lnTo>
                        <a:pt x="8701" y="15933"/>
                      </a:lnTo>
                      <a:lnTo>
                        <a:pt x="8877" y="16036"/>
                      </a:lnTo>
                      <a:lnTo>
                        <a:pt x="9053" y="16139"/>
                      </a:lnTo>
                      <a:lnTo>
                        <a:pt x="9244" y="16212"/>
                      </a:lnTo>
                      <a:lnTo>
                        <a:pt x="9434" y="16285"/>
                      </a:lnTo>
                      <a:lnTo>
                        <a:pt x="9625" y="16359"/>
                      </a:lnTo>
                      <a:lnTo>
                        <a:pt x="9830" y="16417"/>
                      </a:lnTo>
                      <a:lnTo>
                        <a:pt x="10036" y="16461"/>
                      </a:lnTo>
                      <a:lnTo>
                        <a:pt x="10241" y="16505"/>
                      </a:lnTo>
                      <a:lnTo>
                        <a:pt x="10461" y="16520"/>
                      </a:lnTo>
                      <a:lnTo>
                        <a:pt x="10667" y="16549"/>
                      </a:lnTo>
                      <a:lnTo>
                        <a:pt x="10887" y="16549"/>
                      </a:lnTo>
                      <a:lnTo>
                        <a:pt x="11209" y="16535"/>
                      </a:lnTo>
                      <a:lnTo>
                        <a:pt x="11518" y="16505"/>
                      </a:lnTo>
                      <a:lnTo>
                        <a:pt x="11826" y="16461"/>
                      </a:lnTo>
                      <a:lnTo>
                        <a:pt x="12119" y="16403"/>
                      </a:lnTo>
                      <a:lnTo>
                        <a:pt x="12398" y="16315"/>
                      </a:lnTo>
                      <a:lnTo>
                        <a:pt x="12677" y="16212"/>
                      </a:lnTo>
                      <a:lnTo>
                        <a:pt x="12941" y="16109"/>
                      </a:lnTo>
                      <a:lnTo>
                        <a:pt x="13190" y="15977"/>
                      </a:lnTo>
                      <a:lnTo>
                        <a:pt x="13440" y="15831"/>
                      </a:lnTo>
                      <a:lnTo>
                        <a:pt x="13674" y="15669"/>
                      </a:lnTo>
                      <a:lnTo>
                        <a:pt x="13894" y="15493"/>
                      </a:lnTo>
                      <a:lnTo>
                        <a:pt x="14114" y="15317"/>
                      </a:lnTo>
                      <a:lnTo>
                        <a:pt x="14320" y="15112"/>
                      </a:lnTo>
                      <a:lnTo>
                        <a:pt x="14511" y="14906"/>
                      </a:lnTo>
                      <a:lnTo>
                        <a:pt x="14687" y="14686"/>
                      </a:lnTo>
                      <a:lnTo>
                        <a:pt x="14863" y="14466"/>
                      </a:lnTo>
                      <a:lnTo>
                        <a:pt x="15039" y="14217"/>
                      </a:lnTo>
                      <a:lnTo>
                        <a:pt x="15185" y="13967"/>
                      </a:lnTo>
                      <a:lnTo>
                        <a:pt x="15332" y="13718"/>
                      </a:lnTo>
                      <a:lnTo>
                        <a:pt x="15464" y="13454"/>
                      </a:lnTo>
                      <a:lnTo>
                        <a:pt x="15582" y="13190"/>
                      </a:lnTo>
                      <a:lnTo>
                        <a:pt x="15699" y="12911"/>
                      </a:lnTo>
                      <a:lnTo>
                        <a:pt x="15802" y="12632"/>
                      </a:lnTo>
                      <a:lnTo>
                        <a:pt x="15890" y="12339"/>
                      </a:lnTo>
                      <a:lnTo>
                        <a:pt x="15978" y="12045"/>
                      </a:lnTo>
                      <a:lnTo>
                        <a:pt x="16051" y="11752"/>
                      </a:lnTo>
                      <a:lnTo>
                        <a:pt x="16110" y="11459"/>
                      </a:lnTo>
                      <a:lnTo>
                        <a:pt x="16154" y="11150"/>
                      </a:lnTo>
                      <a:lnTo>
                        <a:pt x="16198" y="10842"/>
                      </a:lnTo>
                      <a:lnTo>
                        <a:pt x="16212" y="10549"/>
                      </a:lnTo>
                      <a:lnTo>
                        <a:pt x="16227" y="10241"/>
                      </a:lnTo>
                      <a:lnTo>
                        <a:pt x="16242" y="9933"/>
                      </a:lnTo>
                      <a:lnTo>
                        <a:pt x="16227" y="9566"/>
                      </a:lnTo>
                      <a:lnTo>
                        <a:pt x="16198" y="9214"/>
                      </a:lnTo>
                      <a:lnTo>
                        <a:pt x="16154" y="8862"/>
                      </a:lnTo>
                      <a:lnTo>
                        <a:pt x="16095" y="8510"/>
                      </a:lnTo>
                      <a:lnTo>
                        <a:pt x="16022" y="8157"/>
                      </a:lnTo>
                      <a:lnTo>
                        <a:pt x="15934" y="7820"/>
                      </a:lnTo>
                      <a:lnTo>
                        <a:pt x="15816" y="7483"/>
                      </a:lnTo>
                      <a:lnTo>
                        <a:pt x="15684" y="7145"/>
                      </a:lnTo>
                      <a:lnTo>
                        <a:pt x="15552" y="6822"/>
                      </a:lnTo>
                      <a:lnTo>
                        <a:pt x="15391" y="6514"/>
                      </a:lnTo>
                      <a:lnTo>
                        <a:pt x="15215" y="6206"/>
                      </a:lnTo>
                      <a:lnTo>
                        <a:pt x="15024" y="5898"/>
                      </a:lnTo>
                      <a:lnTo>
                        <a:pt x="14819" y="5619"/>
                      </a:lnTo>
                      <a:lnTo>
                        <a:pt x="14599" y="5326"/>
                      </a:lnTo>
                      <a:lnTo>
                        <a:pt x="14364" y="5062"/>
                      </a:lnTo>
                      <a:lnTo>
                        <a:pt x="14114" y="4798"/>
                      </a:lnTo>
                      <a:lnTo>
                        <a:pt x="13645" y="4328"/>
                      </a:lnTo>
                      <a:lnTo>
                        <a:pt x="13146" y="3888"/>
                      </a:lnTo>
                      <a:lnTo>
                        <a:pt x="12633" y="3463"/>
                      </a:lnTo>
                      <a:lnTo>
                        <a:pt x="12104" y="3067"/>
                      </a:lnTo>
                      <a:lnTo>
                        <a:pt x="11532" y="2685"/>
                      </a:lnTo>
                      <a:lnTo>
                        <a:pt x="10960" y="2333"/>
                      </a:lnTo>
                      <a:lnTo>
                        <a:pt x="10344" y="1996"/>
                      </a:lnTo>
                      <a:lnTo>
                        <a:pt x="9713" y="1687"/>
                      </a:lnTo>
                      <a:lnTo>
                        <a:pt x="9067" y="1394"/>
                      </a:lnTo>
                      <a:lnTo>
                        <a:pt x="8378" y="1130"/>
                      </a:lnTo>
                      <a:lnTo>
                        <a:pt x="7688" y="881"/>
                      </a:lnTo>
                      <a:lnTo>
                        <a:pt x="6955" y="660"/>
                      </a:lnTo>
                      <a:lnTo>
                        <a:pt x="6207" y="470"/>
                      </a:lnTo>
                      <a:lnTo>
                        <a:pt x="5429" y="294"/>
                      </a:lnTo>
                      <a:lnTo>
                        <a:pt x="4637" y="147"/>
                      </a:lnTo>
                      <a:lnTo>
                        <a:pt x="3815" y="30"/>
                      </a:lnTo>
                      <a:lnTo>
                        <a:pt x="3639" y="15"/>
                      </a:lnTo>
                      <a:lnTo>
                        <a:pt x="347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9" name="Google Shape;309;p32"/>
                <p:cNvSpPr/>
                <p:nvPr/>
              </p:nvSpPr>
              <p:spPr>
                <a:xfrm>
                  <a:off x="-2612925" y="1538000"/>
                  <a:ext cx="878825" cy="371575"/>
                </a:xfrm>
                <a:custGeom>
                  <a:rect b="b" l="l" r="r" t="t"/>
                  <a:pathLst>
                    <a:path extrusionOk="0" h="14863" w="35153">
                      <a:moveTo>
                        <a:pt x="17078" y="0"/>
                      </a:moveTo>
                      <a:lnTo>
                        <a:pt x="16579" y="30"/>
                      </a:lnTo>
                      <a:lnTo>
                        <a:pt x="16095" y="59"/>
                      </a:lnTo>
                      <a:lnTo>
                        <a:pt x="15610" y="103"/>
                      </a:lnTo>
                      <a:lnTo>
                        <a:pt x="15141" y="162"/>
                      </a:lnTo>
                      <a:lnTo>
                        <a:pt x="14672" y="221"/>
                      </a:lnTo>
                      <a:lnTo>
                        <a:pt x="14217" y="309"/>
                      </a:lnTo>
                      <a:lnTo>
                        <a:pt x="13762" y="397"/>
                      </a:lnTo>
                      <a:lnTo>
                        <a:pt x="13322" y="499"/>
                      </a:lnTo>
                      <a:lnTo>
                        <a:pt x="12882" y="602"/>
                      </a:lnTo>
                      <a:lnTo>
                        <a:pt x="12456" y="719"/>
                      </a:lnTo>
                      <a:lnTo>
                        <a:pt x="12031" y="851"/>
                      </a:lnTo>
                      <a:lnTo>
                        <a:pt x="11605" y="998"/>
                      </a:lnTo>
                      <a:lnTo>
                        <a:pt x="11209" y="1145"/>
                      </a:lnTo>
                      <a:lnTo>
                        <a:pt x="10798" y="1292"/>
                      </a:lnTo>
                      <a:lnTo>
                        <a:pt x="10402" y="1453"/>
                      </a:lnTo>
                      <a:lnTo>
                        <a:pt x="10021" y="1614"/>
                      </a:lnTo>
                      <a:lnTo>
                        <a:pt x="9639" y="1790"/>
                      </a:lnTo>
                      <a:lnTo>
                        <a:pt x="8906" y="2157"/>
                      </a:lnTo>
                      <a:lnTo>
                        <a:pt x="8202" y="2553"/>
                      </a:lnTo>
                      <a:lnTo>
                        <a:pt x="7512" y="2949"/>
                      </a:lnTo>
                      <a:lnTo>
                        <a:pt x="6866" y="3375"/>
                      </a:lnTo>
                      <a:lnTo>
                        <a:pt x="6250" y="3800"/>
                      </a:lnTo>
                      <a:lnTo>
                        <a:pt x="5663" y="4240"/>
                      </a:lnTo>
                      <a:lnTo>
                        <a:pt x="5106" y="4681"/>
                      </a:lnTo>
                      <a:lnTo>
                        <a:pt x="4592" y="5135"/>
                      </a:lnTo>
                      <a:lnTo>
                        <a:pt x="4094" y="5576"/>
                      </a:lnTo>
                      <a:lnTo>
                        <a:pt x="3624" y="6016"/>
                      </a:lnTo>
                      <a:lnTo>
                        <a:pt x="3199" y="6441"/>
                      </a:lnTo>
                      <a:lnTo>
                        <a:pt x="2803" y="6852"/>
                      </a:lnTo>
                      <a:lnTo>
                        <a:pt x="2421" y="7248"/>
                      </a:lnTo>
                      <a:lnTo>
                        <a:pt x="2098" y="7630"/>
                      </a:lnTo>
                      <a:lnTo>
                        <a:pt x="1790" y="7996"/>
                      </a:lnTo>
                      <a:lnTo>
                        <a:pt x="1277" y="8627"/>
                      </a:lnTo>
                      <a:lnTo>
                        <a:pt x="895" y="9141"/>
                      </a:lnTo>
                      <a:lnTo>
                        <a:pt x="646" y="9493"/>
                      </a:lnTo>
                      <a:lnTo>
                        <a:pt x="528" y="9669"/>
                      </a:lnTo>
                      <a:lnTo>
                        <a:pt x="440" y="9816"/>
                      </a:lnTo>
                      <a:lnTo>
                        <a:pt x="367" y="9977"/>
                      </a:lnTo>
                      <a:lnTo>
                        <a:pt x="220" y="10285"/>
                      </a:lnTo>
                      <a:lnTo>
                        <a:pt x="118" y="10608"/>
                      </a:lnTo>
                      <a:lnTo>
                        <a:pt x="44" y="10931"/>
                      </a:lnTo>
                      <a:lnTo>
                        <a:pt x="15" y="11253"/>
                      </a:lnTo>
                      <a:lnTo>
                        <a:pt x="0" y="11576"/>
                      </a:lnTo>
                      <a:lnTo>
                        <a:pt x="30" y="11899"/>
                      </a:lnTo>
                      <a:lnTo>
                        <a:pt x="88" y="12222"/>
                      </a:lnTo>
                      <a:lnTo>
                        <a:pt x="176" y="12530"/>
                      </a:lnTo>
                      <a:lnTo>
                        <a:pt x="279" y="12838"/>
                      </a:lnTo>
                      <a:lnTo>
                        <a:pt x="426" y="13131"/>
                      </a:lnTo>
                      <a:lnTo>
                        <a:pt x="602" y="13410"/>
                      </a:lnTo>
                      <a:lnTo>
                        <a:pt x="807" y="13674"/>
                      </a:lnTo>
                      <a:lnTo>
                        <a:pt x="1027" y="13909"/>
                      </a:lnTo>
                      <a:lnTo>
                        <a:pt x="1291" y="14144"/>
                      </a:lnTo>
                      <a:lnTo>
                        <a:pt x="1423" y="14246"/>
                      </a:lnTo>
                      <a:lnTo>
                        <a:pt x="1570" y="14334"/>
                      </a:lnTo>
                      <a:lnTo>
                        <a:pt x="1717" y="14422"/>
                      </a:lnTo>
                      <a:lnTo>
                        <a:pt x="1864" y="14510"/>
                      </a:lnTo>
                      <a:lnTo>
                        <a:pt x="2186" y="14642"/>
                      </a:lnTo>
                      <a:lnTo>
                        <a:pt x="2494" y="14745"/>
                      </a:lnTo>
                      <a:lnTo>
                        <a:pt x="2817" y="14818"/>
                      </a:lnTo>
                      <a:lnTo>
                        <a:pt x="3140" y="14862"/>
                      </a:lnTo>
                      <a:lnTo>
                        <a:pt x="3477" y="14862"/>
                      </a:lnTo>
                      <a:lnTo>
                        <a:pt x="3800" y="14848"/>
                      </a:lnTo>
                      <a:lnTo>
                        <a:pt x="4123" y="14789"/>
                      </a:lnTo>
                      <a:lnTo>
                        <a:pt x="4431" y="14701"/>
                      </a:lnTo>
                      <a:lnTo>
                        <a:pt x="4739" y="14584"/>
                      </a:lnTo>
                      <a:lnTo>
                        <a:pt x="5018" y="14437"/>
                      </a:lnTo>
                      <a:lnTo>
                        <a:pt x="5297" y="14261"/>
                      </a:lnTo>
                      <a:lnTo>
                        <a:pt x="5561" y="14070"/>
                      </a:lnTo>
                      <a:lnTo>
                        <a:pt x="5810" y="13836"/>
                      </a:lnTo>
                      <a:lnTo>
                        <a:pt x="6030" y="13586"/>
                      </a:lnTo>
                      <a:lnTo>
                        <a:pt x="6133" y="13439"/>
                      </a:lnTo>
                      <a:lnTo>
                        <a:pt x="6236" y="13307"/>
                      </a:lnTo>
                      <a:lnTo>
                        <a:pt x="6441" y="12999"/>
                      </a:lnTo>
                      <a:lnTo>
                        <a:pt x="6690" y="12676"/>
                      </a:lnTo>
                      <a:lnTo>
                        <a:pt x="7028" y="12251"/>
                      </a:lnTo>
                      <a:lnTo>
                        <a:pt x="7453" y="11752"/>
                      </a:lnTo>
                      <a:lnTo>
                        <a:pt x="7967" y="11195"/>
                      </a:lnTo>
                      <a:lnTo>
                        <a:pt x="8260" y="10916"/>
                      </a:lnTo>
                      <a:lnTo>
                        <a:pt x="8568" y="10608"/>
                      </a:lnTo>
                      <a:lnTo>
                        <a:pt x="8906" y="10314"/>
                      </a:lnTo>
                      <a:lnTo>
                        <a:pt x="9258" y="10006"/>
                      </a:lnTo>
                      <a:lnTo>
                        <a:pt x="9639" y="9698"/>
                      </a:lnTo>
                      <a:lnTo>
                        <a:pt x="10035" y="9390"/>
                      </a:lnTo>
                      <a:lnTo>
                        <a:pt x="10446" y="9097"/>
                      </a:lnTo>
                      <a:lnTo>
                        <a:pt x="10886" y="8803"/>
                      </a:lnTo>
                      <a:lnTo>
                        <a:pt x="11341" y="8524"/>
                      </a:lnTo>
                      <a:lnTo>
                        <a:pt x="11811" y="8260"/>
                      </a:lnTo>
                      <a:lnTo>
                        <a:pt x="12309" y="8011"/>
                      </a:lnTo>
                      <a:lnTo>
                        <a:pt x="12823" y="7762"/>
                      </a:lnTo>
                      <a:lnTo>
                        <a:pt x="13351" y="7556"/>
                      </a:lnTo>
                      <a:lnTo>
                        <a:pt x="13894" y="7351"/>
                      </a:lnTo>
                      <a:lnTo>
                        <a:pt x="14466" y="7175"/>
                      </a:lnTo>
                      <a:lnTo>
                        <a:pt x="15053" y="7028"/>
                      </a:lnTo>
                      <a:lnTo>
                        <a:pt x="15655" y="6911"/>
                      </a:lnTo>
                      <a:lnTo>
                        <a:pt x="16285" y="6823"/>
                      </a:lnTo>
                      <a:lnTo>
                        <a:pt x="16593" y="6793"/>
                      </a:lnTo>
                      <a:lnTo>
                        <a:pt x="16916" y="6779"/>
                      </a:lnTo>
                      <a:lnTo>
                        <a:pt x="17239" y="6764"/>
                      </a:lnTo>
                      <a:lnTo>
                        <a:pt x="17576" y="6749"/>
                      </a:lnTo>
                      <a:lnTo>
                        <a:pt x="17899" y="6764"/>
                      </a:lnTo>
                      <a:lnTo>
                        <a:pt x="18237" y="6779"/>
                      </a:lnTo>
                      <a:lnTo>
                        <a:pt x="18559" y="6793"/>
                      </a:lnTo>
                      <a:lnTo>
                        <a:pt x="18868" y="6823"/>
                      </a:lnTo>
                      <a:lnTo>
                        <a:pt x="19498" y="6911"/>
                      </a:lnTo>
                      <a:lnTo>
                        <a:pt x="20100" y="7028"/>
                      </a:lnTo>
                      <a:lnTo>
                        <a:pt x="20687" y="7175"/>
                      </a:lnTo>
                      <a:lnTo>
                        <a:pt x="21259" y="7351"/>
                      </a:lnTo>
                      <a:lnTo>
                        <a:pt x="21802" y="7556"/>
                      </a:lnTo>
                      <a:lnTo>
                        <a:pt x="22330" y="7762"/>
                      </a:lnTo>
                      <a:lnTo>
                        <a:pt x="22843" y="8011"/>
                      </a:lnTo>
                      <a:lnTo>
                        <a:pt x="23342" y="8260"/>
                      </a:lnTo>
                      <a:lnTo>
                        <a:pt x="23812" y="8524"/>
                      </a:lnTo>
                      <a:lnTo>
                        <a:pt x="24267" y="8803"/>
                      </a:lnTo>
                      <a:lnTo>
                        <a:pt x="24707" y="9097"/>
                      </a:lnTo>
                      <a:lnTo>
                        <a:pt x="25117" y="9390"/>
                      </a:lnTo>
                      <a:lnTo>
                        <a:pt x="25514" y="9698"/>
                      </a:lnTo>
                      <a:lnTo>
                        <a:pt x="25895" y="10006"/>
                      </a:lnTo>
                      <a:lnTo>
                        <a:pt x="26247" y="10314"/>
                      </a:lnTo>
                      <a:lnTo>
                        <a:pt x="26585" y="10608"/>
                      </a:lnTo>
                      <a:lnTo>
                        <a:pt x="26893" y="10916"/>
                      </a:lnTo>
                      <a:lnTo>
                        <a:pt x="27186" y="11195"/>
                      </a:lnTo>
                      <a:lnTo>
                        <a:pt x="27700" y="11752"/>
                      </a:lnTo>
                      <a:lnTo>
                        <a:pt x="28125" y="12251"/>
                      </a:lnTo>
                      <a:lnTo>
                        <a:pt x="28463" y="12676"/>
                      </a:lnTo>
                      <a:lnTo>
                        <a:pt x="28712" y="12999"/>
                      </a:lnTo>
                      <a:lnTo>
                        <a:pt x="28917" y="13307"/>
                      </a:lnTo>
                      <a:lnTo>
                        <a:pt x="29020" y="13439"/>
                      </a:lnTo>
                      <a:lnTo>
                        <a:pt x="29123" y="13586"/>
                      </a:lnTo>
                      <a:lnTo>
                        <a:pt x="29343" y="13836"/>
                      </a:lnTo>
                      <a:lnTo>
                        <a:pt x="29592" y="14070"/>
                      </a:lnTo>
                      <a:lnTo>
                        <a:pt x="29842" y="14261"/>
                      </a:lnTo>
                      <a:lnTo>
                        <a:pt x="30120" y="14437"/>
                      </a:lnTo>
                      <a:lnTo>
                        <a:pt x="30414" y="14584"/>
                      </a:lnTo>
                      <a:lnTo>
                        <a:pt x="30722" y="14701"/>
                      </a:lnTo>
                      <a:lnTo>
                        <a:pt x="31030" y="14789"/>
                      </a:lnTo>
                      <a:lnTo>
                        <a:pt x="31353" y="14848"/>
                      </a:lnTo>
                      <a:lnTo>
                        <a:pt x="31676" y="14862"/>
                      </a:lnTo>
                      <a:lnTo>
                        <a:pt x="32013" y="14862"/>
                      </a:lnTo>
                      <a:lnTo>
                        <a:pt x="32336" y="14818"/>
                      </a:lnTo>
                      <a:lnTo>
                        <a:pt x="32658" y="14745"/>
                      </a:lnTo>
                      <a:lnTo>
                        <a:pt x="32967" y="14642"/>
                      </a:lnTo>
                      <a:lnTo>
                        <a:pt x="33289" y="14510"/>
                      </a:lnTo>
                      <a:lnTo>
                        <a:pt x="33436" y="14422"/>
                      </a:lnTo>
                      <a:lnTo>
                        <a:pt x="33583" y="14334"/>
                      </a:lnTo>
                      <a:lnTo>
                        <a:pt x="33729" y="14246"/>
                      </a:lnTo>
                      <a:lnTo>
                        <a:pt x="33862" y="14144"/>
                      </a:lnTo>
                      <a:lnTo>
                        <a:pt x="34126" y="13909"/>
                      </a:lnTo>
                      <a:lnTo>
                        <a:pt x="34346" y="13674"/>
                      </a:lnTo>
                      <a:lnTo>
                        <a:pt x="34551" y="13410"/>
                      </a:lnTo>
                      <a:lnTo>
                        <a:pt x="34727" y="13131"/>
                      </a:lnTo>
                      <a:lnTo>
                        <a:pt x="34874" y="12838"/>
                      </a:lnTo>
                      <a:lnTo>
                        <a:pt x="34977" y="12530"/>
                      </a:lnTo>
                      <a:lnTo>
                        <a:pt x="35065" y="12222"/>
                      </a:lnTo>
                      <a:lnTo>
                        <a:pt x="35123" y="11899"/>
                      </a:lnTo>
                      <a:lnTo>
                        <a:pt x="35153" y="11576"/>
                      </a:lnTo>
                      <a:lnTo>
                        <a:pt x="35138" y="11253"/>
                      </a:lnTo>
                      <a:lnTo>
                        <a:pt x="35109" y="10931"/>
                      </a:lnTo>
                      <a:lnTo>
                        <a:pt x="35035" y="10608"/>
                      </a:lnTo>
                      <a:lnTo>
                        <a:pt x="34933" y="10285"/>
                      </a:lnTo>
                      <a:lnTo>
                        <a:pt x="34786" y="9977"/>
                      </a:lnTo>
                      <a:lnTo>
                        <a:pt x="34712" y="9816"/>
                      </a:lnTo>
                      <a:lnTo>
                        <a:pt x="34624" y="9669"/>
                      </a:lnTo>
                      <a:lnTo>
                        <a:pt x="34507" y="9493"/>
                      </a:lnTo>
                      <a:lnTo>
                        <a:pt x="34258" y="9141"/>
                      </a:lnTo>
                      <a:lnTo>
                        <a:pt x="33876" y="8627"/>
                      </a:lnTo>
                      <a:lnTo>
                        <a:pt x="33363" y="7996"/>
                      </a:lnTo>
                      <a:lnTo>
                        <a:pt x="33055" y="7630"/>
                      </a:lnTo>
                      <a:lnTo>
                        <a:pt x="32717" y="7248"/>
                      </a:lnTo>
                      <a:lnTo>
                        <a:pt x="32350" y="6852"/>
                      </a:lnTo>
                      <a:lnTo>
                        <a:pt x="31954" y="6441"/>
                      </a:lnTo>
                      <a:lnTo>
                        <a:pt x="31529" y="6016"/>
                      </a:lnTo>
                      <a:lnTo>
                        <a:pt x="31059" y="5576"/>
                      </a:lnTo>
                      <a:lnTo>
                        <a:pt x="30560" y="5135"/>
                      </a:lnTo>
                      <a:lnTo>
                        <a:pt x="30047" y="4681"/>
                      </a:lnTo>
                      <a:lnTo>
                        <a:pt x="29489" y="4240"/>
                      </a:lnTo>
                      <a:lnTo>
                        <a:pt x="28903" y="3800"/>
                      </a:lnTo>
                      <a:lnTo>
                        <a:pt x="28286" y="3375"/>
                      </a:lnTo>
                      <a:lnTo>
                        <a:pt x="27626" y="2949"/>
                      </a:lnTo>
                      <a:lnTo>
                        <a:pt x="26951" y="2553"/>
                      </a:lnTo>
                      <a:lnTo>
                        <a:pt x="26247" y="2157"/>
                      </a:lnTo>
                      <a:lnTo>
                        <a:pt x="25514" y="1790"/>
                      </a:lnTo>
                      <a:lnTo>
                        <a:pt x="25132" y="1614"/>
                      </a:lnTo>
                      <a:lnTo>
                        <a:pt x="24751" y="1453"/>
                      </a:lnTo>
                      <a:lnTo>
                        <a:pt x="24355" y="1292"/>
                      </a:lnTo>
                      <a:lnTo>
                        <a:pt x="23944" y="1145"/>
                      </a:lnTo>
                      <a:lnTo>
                        <a:pt x="23533" y="998"/>
                      </a:lnTo>
                      <a:lnTo>
                        <a:pt x="23122" y="851"/>
                      </a:lnTo>
                      <a:lnTo>
                        <a:pt x="22697" y="719"/>
                      </a:lnTo>
                      <a:lnTo>
                        <a:pt x="22271" y="602"/>
                      </a:lnTo>
                      <a:lnTo>
                        <a:pt x="21831" y="499"/>
                      </a:lnTo>
                      <a:lnTo>
                        <a:pt x="21391" y="397"/>
                      </a:lnTo>
                      <a:lnTo>
                        <a:pt x="20936" y="309"/>
                      </a:lnTo>
                      <a:lnTo>
                        <a:pt x="20481" y="221"/>
                      </a:lnTo>
                      <a:lnTo>
                        <a:pt x="20012" y="162"/>
                      </a:lnTo>
                      <a:lnTo>
                        <a:pt x="19542" y="103"/>
                      </a:lnTo>
                      <a:lnTo>
                        <a:pt x="19058" y="59"/>
                      </a:lnTo>
                      <a:lnTo>
                        <a:pt x="18574" y="30"/>
                      </a:lnTo>
                      <a:lnTo>
                        <a:pt x="1807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0" name="Google Shape;310;p32"/>
                <p:cNvSpPr/>
                <p:nvPr/>
              </p:nvSpPr>
              <p:spPr>
                <a:xfrm>
                  <a:off x="-2000775" y="937950"/>
                  <a:ext cx="406050" cy="413750"/>
                </a:xfrm>
                <a:custGeom>
                  <a:rect b="b" l="l" r="r" t="t"/>
                  <a:pathLst>
                    <a:path extrusionOk="0" h="16550" w="16242">
                      <a:moveTo>
                        <a:pt x="12765" y="0"/>
                      </a:moveTo>
                      <a:lnTo>
                        <a:pt x="12603" y="15"/>
                      </a:lnTo>
                      <a:lnTo>
                        <a:pt x="12427" y="30"/>
                      </a:lnTo>
                      <a:lnTo>
                        <a:pt x="11606" y="147"/>
                      </a:lnTo>
                      <a:lnTo>
                        <a:pt x="10813" y="294"/>
                      </a:lnTo>
                      <a:lnTo>
                        <a:pt x="10036" y="470"/>
                      </a:lnTo>
                      <a:lnTo>
                        <a:pt x="9287" y="660"/>
                      </a:lnTo>
                      <a:lnTo>
                        <a:pt x="8554" y="881"/>
                      </a:lnTo>
                      <a:lnTo>
                        <a:pt x="7864" y="1130"/>
                      </a:lnTo>
                      <a:lnTo>
                        <a:pt x="7175" y="1394"/>
                      </a:lnTo>
                      <a:lnTo>
                        <a:pt x="6529" y="1687"/>
                      </a:lnTo>
                      <a:lnTo>
                        <a:pt x="5898" y="1996"/>
                      </a:lnTo>
                      <a:lnTo>
                        <a:pt x="5282" y="2333"/>
                      </a:lnTo>
                      <a:lnTo>
                        <a:pt x="4695" y="2685"/>
                      </a:lnTo>
                      <a:lnTo>
                        <a:pt x="4138" y="3067"/>
                      </a:lnTo>
                      <a:lnTo>
                        <a:pt x="3610" y="3463"/>
                      </a:lnTo>
                      <a:lnTo>
                        <a:pt x="3096" y="3888"/>
                      </a:lnTo>
                      <a:lnTo>
                        <a:pt x="2597" y="4328"/>
                      </a:lnTo>
                      <a:lnTo>
                        <a:pt x="2128" y="4798"/>
                      </a:lnTo>
                      <a:lnTo>
                        <a:pt x="1879" y="5062"/>
                      </a:lnTo>
                      <a:lnTo>
                        <a:pt x="1644" y="5326"/>
                      </a:lnTo>
                      <a:lnTo>
                        <a:pt x="1424" y="5619"/>
                      </a:lnTo>
                      <a:lnTo>
                        <a:pt x="1218" y="5898"/>
                      </a:lnTo>
                      <a:lnTo>
                        <a:pt x="1028" y="6206"/>
                      </a:lnTo>
                      <a:lnTo>
                        <a:pt x="852" y="6514"/>
                      </a:lnTo>
                      <a:lnTo>
                        <a:pt x="690" y="6822"/>
                      </a:lnTo>
                      <a:lnTo>
                        <a:pt x="558" y="7145"/>
                      </a:lnTo>
                      <a:lnTo>
                        <a:pt x="426" y="7483"/>
                      </a:lnTo>
                      <a:lnTo>
                        <a:pt x="309" y="7820"/>
                      </a:lnTo>
                      <a:lnTo>
                        <a:pt x="221" y="8157"/>
                      </a:lnTo>
                      <a:lnTo>
                        <a:pt x="147" y="8510"/>
                      </a:lnTo>
                      <a:lnTo>
                        <a:pt x="89" y="8862"/>
                      </a:lnTo>
                      <a:lnTo>
                        <a:pt x="45" y="9214"/>
                      </a:lnTo>
                      <a:lnTo>
                        <a:pt x="15" y="9566"/>
                      </a:lnTo>
                      <a:lnTo>
                        <a:pt x="1" y="9933"/>
                      </a:lnTo>
                      <a:lnTo>
                        <a:pt x="15" y="10270"/>
                      </a:lnTo>
                      <a:lnTo>
                        <a:pt x="30" y="10608"/>
                      </a:lnTo>
                      <a:lnTo>
                        <a:pt x="45" y="10930"/>
                      </a:lnTo>
                      <a:lnTo>
                        <a:pt x="89" y="11268"/>
                      </a:lnTo>
                      <a:lnTo>
                        <a:pt x="133" y="11576"/>
                      </a:lnTo>
                      <a:lnTo>
                        <a:pt x="191" y="11899"/>
                      </a:lnTo>
                      <a:lnTo>
                        <a:pt x="265" y="12207"/>
                      </a:lnTo>
                      <a:lnTo>
                        <a:pt x="338" y="12500"/>
                      </a:lnTo>
                      <a:lnTo>
                        <a:pt x="426" y="12794"/>
                      </a:lnTo>
                      <a:lnTo>
                        <a:pt x="529" y="13072"/>
                      </a:lnTo>
                      <a:lnTo>
                        <a:pt x="646" y="13351"/>
                      </a:lnTo>
                      <a:lnTo>
                        <a:pt x="764" y="13630"/>
                      </a:lnTo>
                      <a:lnTo>
                        <a:pt x="896" y="13879"/>
                      </a:lnTo>
                      <a:lnTo>
                        <a:pt x="1042" y="14129"/>
                      </a:lnTo>
                      <a:lnTo>
                        <a:pt x="1189" y="14378"/>
                      </a:lnTo>
                      <a:lnTo>
                        <a:pt x="1350" y="14598"/>
                      </a:lnTo>
                      <a:lnTo>
                        <a:pt x="1526" y="14818"/>
                      </a:lnTo>
                      <a:lnTo>
                        <a:pt x="1717" y="15038"/>
                      </a:lnTo>
                      <a:lnTo>
                        <a:pt x="1908" y="15229"/>
                      </a:lnTo>
                      <a:lnTo>
                        <a:pt x="2113" y="15420"/>
                      </a:lnTo>
                      <a:lnTo>
                        <a:pt x="2319" y="15581"/>
                      </a:lnTo>
                      <a:lnTo>
                        <a:pt x="2553" y="15743"/>
                      </a:lnTo>
                      <a:lnTo>
                        <a:pt x="2788" y="15889"/>
                      </a:lnTo>
                      <a:lnTo>
                        <a:pt x="3023" y="16021"/>
                      </a:lnTo>
                      <a:lnTo>
                        <a:pt x="3287" y="16139"/>
                      </a:lnTo>
                      <a:lnTo>
                        <a:pt x="3551" y="16256"/>
                      </a:lnTo>
                      <a:lnTo>
                        <a:pt x="3830" y="16344"/>
                      </a:lnTo>
                      <a:lnTo>
                        <a:pt x="4109" y="16417"/>
                      </a:lnTo>
                      <a:lnTo>
                        <a:pt x="4402" y="16476"/>
                      </a:lnTo>
                      <a:lnTo>
                        <a:pt x="4710" y="16520"/>
                      </a:lnTo>
                      <a:lnTo>
                        <a:pt x="5033" y="16535"/>
                      </a:lnTo>
                      <a:lnTo>
                        <a:pt x="5356" y="16549"/>
                      </a:lnTo>
                      <a:lnTo>
                        <a:pt x="5576" y="16549"/>
                      </a:lnTo>
                      <a:lnTo>
                        <a:pt x="5781" y="16520"/>
                      </a:lnTo>
                      <a:lnTo>
                        <a:pt x="6001" y="16505"/>
                      </a:lnTo>
                      <a:lnTo>
                        <a:pt x="6207" y="16461"/>
                      </a:lnTo>
                      <a:lnTo>
                        <a:pt x="6412" y="16417"/>
                      </a:lnTo>
                      <a:lnTo>
                        <a:pt x="6617" y="16359"/>
                      </a:lnTo>
                      <a:lnTo>
                        <a:pt x="6808" y="16285"/>
                      </a:lnTo>
                      <a:lnTo>
                        <a:pt x="6999" y="16212"/>
                      </a:lnTo>
                      <a:lnTo>
                        <a:pt x="7190" y="16139"/>
                      </a:lnTo>
                      <a:lnTo>
                        <a:pt x="7366" y="16036"/>
                      </a:lnTo>
                      <a:lnTo>
                        <a:pt x="7542" y="15933"/>
                      </a:lnTo>
                      <a:lnTo>
                        <a:pt x="7718" y="15831"/>
                      </a:lnTo>
                      <a:lnTo>
                        <a:pt x="7879" y="15713"/>
                      </a:lnTo>
                      <a:lnTo>
                        <a:pt x="8040" y="15581"/>
                      </a:lnTo>
                      <a:lnTo>
                        <a:pt x="8202" y="15449"/>
                      </a:lnTo>
                      <a:lnTo>
                        <a:pt x="8349" y="15317"/>
                      </a:lnTo>
                      <a:lnTo>
                        <a:pt x="8481" y="15170"/>
                      </a:lnTo>
                      <a:lnTo>
                        <a:pt x="8613" y="15009"/>
                      </a:lnTo>
                      <a:lnTo>
                        <a:pt x="8745" y="14848"/>
                      </a:lnTo>
                      <a:lnTo>
                        <a:pt x="8862" y="14686"/>
                      </a:lnTo>
                      <a:lnTo>
                        <a:pt x="8965" y="14510"/>
                      </a:lnTo>
                      <a:lnTo>
                        <a:pt x="9067" y="14334"/>
                      </a:lnTo>
                      <a:lnTo>
                        <a:pt x="9170" y="14158"/>
                      </a:lnTo>
                      <a:lnTo>
                        <a:pt x="9243" y="13967"/>
                      </a:lnTo>
                      <a:lnTo>
                        <a:pt x="9317" y="13777"/>
                      </a:lnTo>
                      <a:lnTo>
                        <a:pt x="9390" y="13586"/>
                      </a:lnTo>
                      <a:lnTo>
                        <a:pt x="9449" y="13380"/>
                      </a:lnTo>
                      <a:lnTo>
                        <a:pt x="9493" y="13175"/>
                      </a:lnTo>
                      <a:lnTo>
                        <a:pt x="9537" y="12970"/>
                      </a:lnTo>
                      <a:lnTo>
                        <a:pt x="9552" y="12750"/>
                      </a:lnTo>
                      <a:lnTo>
                        <a:pt x="9581" y="12544"/>
                      </a:lnTo>
                      <a:lnTo>
                        <a:pt x="9581" y="12324"/>
                      </a:lnTo>
                      <a:lnTo>
                        <a:pt x="9566" y="12045"/>
                      </a:lnTo>
                      <a:lnTo>
                        <a:pt x="9552" y="11781"/>
                      </a:lnTo>
                      <a:lnTo>
                        <a:pt x="9508" y="11517"/>
                      </a:lnTo>
                      <a:lnTo>
                        <a:pt x="9449" y="11268"/>
                      </a:lnTo>
                      <a:lnTo>
                        <a:pt x="9376" y="11018"/>
                      </a:lnTo>
                      <a:lnTo>
                        <a:pt x="9287" y="10769"/>
                      </a:lnTo>
                      <a:lnTo>
                        <a:pt x="9185" y="10534"/>
                      </a:lnTo>
                      <a:lnTo>
                        <a:pt x="9067" y="10299"/>
                      </a:lnTo>
                      <a:lnTo>
                        <a:pt x="8935" y="10079"/>
                      </a:lnTo>
                      <a:lnTo>
                        <a:pt x="8789" y="9874"/>
                      </a:lnTo>
                      <a:lnTo>
                        <a:pt x="8642" y="9669"/>
                      </a:lnTo>
                      <a:lnTo>
                        <a:pt x="8481" y="9478"/>
                      </a:lnTo>
                      <a:lnTo>
                        <a:pt x="8290" y="9287"/>
                      </a:lnTo>
                      <a:lnTo>
                        <a:pt x="8114" y="9126"/>
                      </a:lnTo>
                      <a:lnTo>
                        <a:pt x="7908" y="8964"/>
                      </a:lnTo>
                      <a:lnTo>
                        <a:pt x="7703" y="8818"/>
                      </a:lnTo>
                      <a:lnTo>
                        <a:pt x="7952" y="8612"/>
                      </a:lnTo>
                      <a:lnTo>
                        <a:pt x="8216" y="8422"/>
                      </a:lnTo>
                      <a:lnTo>
                        <a:pt x="8481" y="8246"/>
                      </a:lnTo>
                      <a:lnTo>
                        <a:pt x="8759" y="8069"/>
                      </a:lnTo>
                      <a:lnTo>
                        <a:pt x="9067" y="7908"/>
                      </a:lnTo>
                      <a:lnTo>
                        <a:pt x="9376" y="7761"/>
                      </a:lnTo>
                      <a:lnTo>
                        <a:pt x="9698" y="7615"/>
                      </a:lnTo>
                      <a:lnTo>
                        <a:pt x="10036" y="7483"/>
                      </a:lnTo>
                      <a:lnTo>
                        <a:pt x="10388" y="7365"/>
                      </a:lnTo>
                      <a:lnTo>
                        <a:pt x="10755" y="7248"/>
                      </a:lnTo>
                      <a:lnTo>
                        <a:pt x="11136" y="7145"/>
                      </a:lnTo>
                      <a:lnTo>
                        <a:pt x="11532" y="7042"/>
                      </a:lnTo>
                      <a:lnTo>
                        <a:pt x="11943" y="6954"/>
                      </a:lnTo>
                      <a:lnTo>
                        <a:pt x="12383" y="6881"/>
                      </a:lnTo>
                      <a:lnTo>
                        <a:pt x="12823" y="6808"/>
                      </a:lnTo>
                      <a:lnTo>
                        <a:pt x="13293" y="6734"/>
                      </a:lnTo>
                      <a:lnTo>
                        <a:pt x="13469" y="6705"/>
                      </a:lnTo>
                      <a:lnTo>
                        <a:pt x="13630" y="6676"/>
                      </a:lnTo>
                      <a:lnTo>
                        <a:pt x="13968" y="6573"/>
                      </a:lnTo>
                      <a:lnTo>
                        <a:pt x="14276" y="6456"/>
                      </a:lnTo>
                      <a:lnTo>
                        <a:pt x="14569" y="6309"/>
                      </a:lnTo>
                      <a:lnTo>
                        <a:pt x="14833" y="6118"/>
                      </a:lnTo>
                      <a:lnTo>
                        <a:pt x="15097" y="5913"/>
                      </a:lnTo>
                      <a:lnTo>
                        <a:pt x="15332" y="5693"/>
                      </a:lnTo>
                      <a:lnTo>
                        <a:pt x="15537" y="5443"/>
                      </a:lnTo>
                      <a:lnTo>
                        <a:pt x="15728" y="5179"/>
                      </a:lnTo>
                      <a:lnTo>
                        <a:pt x="15875" y="4900"/>
                      </a:lnTo>
                      <a:lnTo>
                        <a:pt x="16007" y="4592"/>
                      </a:lnTo>
                      <a:lnTo>
                        <a:pt x="16110" y="4284"/>
                      </a:lnTo>
                      <a:lnTo>
                        <a:pt x="16183" y="3961"/>
                      </a:lnTo>
                      <a:lnTo>
                        <a:pt x="16227" y="3639"/>
                      </a:lnTo>
                      <a:lnTo>
                        <a:pt x="16242" y="3287"/>
                      </a:lnTo>
                      <a:lnTo>
                        <a:pt x="16227" y="3125"/>
                      </a:lnTo>
                      <a:lnTo>
                        <a:pt x="16212" y="2949"/>
                      </a:lnTo>
                      <a:lnTo>
                        <a:pt x="16183" y="2773"/>
                      </a:lnTo>
                      <a:lnTo>
                        <a:pt x="16154" y="2612"/>
                      </a:lnTo>
                      <a:lnTo>
                        <a:pt x="16051" y="2289"/>
                      </a:lnTo>
                      <a:lnTo>
                        <a:pt x="15934" y="1966"/>
                      </a:lnTo>
                      <a:lnTo>
                        <a:pt x="15772" y="1673"/>
                      </a:lnTo>
                      <a:lnTo>
                        <a:pt x="15596" y="1409"/>
                      </a:lnTo>
                      <a:lnTo>
                        <a:pt x="15391" y="1145"/>
                      </a:lnTo>
                      <a:lnTo>
                        <a:pt x="15171" y="910"/>
                      </a:lnTo>
                      <a:lnTo>
                        <a:pt x="14921" y="704"/>
                      </a:lnTo>
                      <a:lnTo>
                        <a:pt x="14657" y="528"/>
                      </a:lnTo>
                      <a:lnTo>
                        <a:pt x="14378" y="367"/>
                      </a:lnTo>
                      <a:lnTo>
                        <a:pt x="14070" y="235"/>
                      </a:lnTo>
                      <a:lnTo>
                        <a:pt x="13762" y="132"/>
                      </a:lnTo>
                      <a:lnTo>
                        <a:pt x="13439" y="59"/>
                      </a:lnTo>
                      <a:lnTo>
                        <a:pt x="13102" y="15"/>
                      </a:lnTo>
                      <a:lnTo>
                        <a:pt x="1276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11" name="Google Shape;311;p32"/>
            <p:cNvGrpSpPr/>
            <p:nvPr/>
          </p:nvGrpSpPr>
          <p:grpSpPr>
            <a:xfrm>
              <a:off x="3110857" y="881825"/>
              <a:ext cx="429000" cy="429000"/>
              <a:chOff x="6442207" y="-1141900"/>
              <a:chExt cx="429000" cy="429000"/>
            </a:xfrm>
          </p:grpSpPr>
          <p:sp>
            <p:nvSpPr>
              <p:cNvPr id="312" name="Google Shape;312;p32"/>
              <p:cNvSpPr/>
              <p:nvPr/>
            </p:nvSpPr>
            <p:spPr>
              <a:xfrm>
                <a:off x="6442207" y="-1141900"/>
                <a:ext cx="429000" cy="429000"/>
              </a:xfrm>
              <a:prstGeom prst="ellipse">
                <a:avLst/>
              </a:prstGeom>
              <a:solidFill>
                <a:srgbClr val="F695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13" name="Google Shape;313;p32"/>
              <p:cNvGrpSpPr/>
              <p:nvPr/>
            </p:nvGrpSpPr>
            <p:grpSpPr>
              <a:xfrm>
                <a:off x="6546461" y="-1035307"/>
                <a:ext cx="220291" cy="215447"/>
                <a:chOff x="845075" y="4044225"/>
                <a:chExt cx="950350" cy="929450"/>
              </a:xfrm>
            </p:grpSpPr>
            <p:sp>
              <p:nvSpPr>
                <p:cNvPr id="314" name="Google Shape;314;p32"/>
                <p:cNvSpPr/>
                <p:nvPr/>
              </p:nvSpPr>
              <p:spPr>
                <a:xfrm>
                  <a:off x="845075" y="4044225"/>
                  <a:ext cx="211300" cy="211300"/>
                </a:xfrm>
                <a:custGeom>
                  <a:rect b="b" l="l" r="r" t="t"/>
                  <a:pathLst>
                    <a:path extrusionOk="0" h="8452" w="8452">
                      <a:moveTo>
                        <a:pt x="4226" y="0"/>
                      </a:moveTo>
                      <a:lnTo>
                        <a:pt x="4006" y="15"/>
                      </a:lnTo>
                      <a:lnTo>
                        <a:pt x="3786" y="30"/>
                      </a:lnTo>
                      <a:lnTo>
                        <a:pt x="3581" y="59"/>
                      </a:lnTo>
                      <a:lnTo>
                        <a:pt x="3375" y="88"/>
                      </a:lnTo>
                      <a:lnTo>
                        <a:pt x="3170" y="132"/>
                      </a:lnTo>
                      <a:lnTo>
                        <a:pt x="2964" y="191"/>
                      </a:lnTo>
                      <a:lnTo>
                        <a:pt x="2774" y="264"/>
                      </a:lnTo>
                      <a:lnTo>
                        <a:pt x="2583" y="338"/>
                      </a:lnTo>
                      <a:lnTo>
                        <a:pt x="2392" y="426"/>
                      </a:lnTo>
                      <a:lnTo>
                        <a:pt x="2201" y="514"/>
                      </a:lnTo>
                      <a:lnTo>
                        <a:pt x="2025" y="617"/>
                      </a:lnTo>
                      <a:lnTo>
                        <a:pt x="1864" y="719"/>
                      </a:lnTo>
                      <a:lnTo>
                        <a:pt x="1688" y="837"/>
                      </a:lnTo>
                      <a:lnTo>
                        <a:pt x="1541" y="969"/>
                      </a:lnTo>
                      <a:lnTo>
                        <a:pt x="1380" y="1101"/>
                      </a:lnTo>
                      <a:lnTo>
                        <a:pt x="1233" y="1247"/>
                      </a:lnTo>
                      <a:lnTo>
                        <a:pt x="1101" y="1394"/>
                      </a:lnTo>
                      <a:lnTo>
                        <a:pt x="969" y="1541"/>
                      </a:lnTo>
                      <a:lnTo>
                        <a:pt x="837" y="1702"/>
                      </a:lnTo>
                      <a:lnTo>
                        <a:pt x="720" y="1864"/>
                      </a:lnTo>
                      <a:lnTo>
                        <a:pt x="602" y="2040"/>
                      </a:lnTo>
                      <a:lnTo>
                        <a:pt x="514" y="2216"/>
                      </a:lnTo>
                      <a:lnTo>
                        <a:pt x="412" y="2392"/>
                      </a:lnTo>
                      <a:lnTo>
                        <a:pt x="324" y="2583"/>
                      </a:lnTo>
                      <a:lnTo>
                        <a:pt x="250" y="2773"/>
                      </a:lnTo>
                      <a:lnTo>
                        <a:pt x="191" y="2979"/>
                      </a:lnTo>
                      <a:lnTo>
                        <a:pt x="133" y="3169"/>
                      </a:lnTo>
                      <a:lnTo>
                        <a:pt x="89" y="3375"/>
                      </a:lnTo>
                      <a:lnTo>
                        <a:pt x="45" y="3580"/>
                      </a:lnTo>
                      <a:lnTo>
                        <a:pt x="15" y="3800"/>
                      </a:lnTo>
                      <a:lnTo>
                        <a:pt x="1" y="4006"/>
                      </a:lnTo>
                      <a:lnTo>
                        <a:pt x="1" y="4226"/>
                      </a:lnTo>
                      <a:lnTo>
                        <a:pt x="1" y="4446"/>
                      </a:lnTo>
                      <a:lnTo>
                        <a:pt x="15" y="4666"/>
                      </a:lnTo>
                      <a:lnTo>
                        <a:pt x="45" y="4871"/>
                      </a:lnTo>
                      <a:lnTo>
                        <a:pt x="89" y="5077"/>
                      </a:lnTo>
                      <a:lnTo>
                        <a:pt x="133" y="5282"/>
                      </a:lnTo>
                      <a:lnTo>
                        <a:pt x="191" y="5487"/>
                      </a:lnTo>
                      <a:lnTo>
                        <a:pt x="250" y="5678"/>
                      </a:lnTo>
                      <a:lnTo>
                        <a:pt x="324" y="5869"/>
                      </a:lnTo>
                      <a:lnTo>
                        <a:pt x="412" y="6060"/>
                      </a:lnTo>
                      <a:lnTo>
                        <a:pt x="514" y="6236"/>
                      </a:lnTo>
                      <a:lnTo>
                        <a:pt x="602" y="6412"/>
                      </a:lnTo>
                      <a:lnTo>
                        <a:pt x="720" y="6588"/>
                      </a:lnTo>
                      <a:lnTo>
                        <a:pt x="837" y="6749"/>
                      </a:lnTo>
                      <a:lnTo>
                        <a:pt x="969" y="6911"/>
                      </a:lnTo>
                      <a:lnTo>
                        <a:pt x="1101" y="7072"/>
                      </a:lnTo>
                      <a:lnTo>
                        <a:pt x="1233" y="7219"/>
                      </a:lnTo>
                      <a:lnTo>
                        <a:pt x="1380" y="7351"/>
                      </a:lnTo>
                      <a:lnTo>
                        <a:pt x="1541" y="7483"/>
                      </a:lnTo>
                      <a:lnTo>
                        <a:pt x="1688" y="7615"/>
                      </a:lnTo>
                      <a:lnTo>
                        <a:pt x="1864" y="7732"/>
                      </a:lnTo>
                      <a:lnTo>
                        <a:pt x="2025" y="7835"/>
                      </a:lnTo>
                      <a:lnTo>
                        <a:pt x="2201" y="7938"/>
                      </a:lnTo>
                      <a:lnTo>
                        <a:pt x="2392" y="8040"/>
                      </a:lnTo>
                      <a:lnTo>
                        <a:pt x="2583" y="8114"/>
                      </a:lnTo>
                      <a:lnTo>
                        <a:pt x="2774" y="8202"/>
                      </a:lnTo>
                      <a:lnTo>
                        <a:pt x="2964" y="8260"/>
                      </a:lnTo>
                      <a:lnTo>
                        <a:pt x="3170" y="8319"/>
                      </a:lnTo>
                      <a:lnTo>
                        <a:pt x="3375" y="8363"/>
                      </a:lnTo>
                      <a:lnTo>
                        <a:pt x="3581" y="8407"/>
                      </a:lnTo>
                      <a:lnTo>
                        <a:pt x="3786" y="8436"/>
                      </a:lnTo>
                      <a:lnTo>
                        <a:pt x="4006" y="8451"/>
                      </a:lnTo>
                      <a:lnTo>
                        <a:pt x="4446" y="8451"/>
                      </a:lnTo>
                      <a:lnTo>
                        <a:pt x="4652" y="8436"/>
                      </a:lnTo>
                      <a:lnTo>
                        <a:pt x="4872" y="8407"/>
                      </a:lnTo>
                      <a:lnTo>
                        <a:pt x="5077" y="8363"/>
                      </a:lnTo>
                      <a:lnTo>
                        <a:pt x="5282" y="8319"/>
                      </a:lnTo>
                      <a:lnTo>
                        <a:pt x="5473" y="8260"/>
                      </a:lnTo>
                      <a:lnTo>
                        <a:pt x="5679" y="8202"/>
                      </a:lnTo>
                      <a:lnTo>
                        <a:pt x="5869" y="8114"/>
                      </a:lnTo>
                      <a:lnTo>
                        <a:pt x="6060" y="8040"/>
                      </a:lnTo>
                      <a:lnTo>
                        <a:pt x="6236" y="7938"/>
                      </a:lnTo>
                      <a:lnTo>
                        <a:pt x="6412" y="7835"/>
                      </a:lnTo>
                      <a:lnTo>
                        <a:pt x="6588" y="7732"/>
                      </a:lnTo>
                      <a:lnTo>
                        <a:pt x="6750" y="7615"/>
                      </a:lnTo>
                      <a:lnTo>
                        <a:pt x="6911" y="7483"/>
                      </a:lnTo>
                      <a:lnTo>
                        <a:pt x="7058" y="7351"/>
                      </a:lnTo>
                      <a:lnTo>
                        <a:pt x="7204" y="7219"/>
                      </a:lnTo>
                      <a:lnTo>
                        <a:pt x="7351" y="7072"/>
                      </a:lnTo>
                      <a:lnTo>
                        <a:pt x="7483" y="6911"/>
                      </a:lnTo>
                      <a:lnTo>
                        <a:pt x="7600" y="6749"/>
                      </a:lnTo>
                      <a:lnTo>
                        <a:pt x="7718" y="6588"/>
                      </a:lnTo>
                      <a:lnTo>
                        <a:pt x="7835" y="6412"/>
                      </a:lnTo>
                      <a:lnTo>
                        <a:pt x="7938" y="6236"/>
                      </a:lnTo>
                      <a:lnTo>
                        <a:pt x="8026" y="6060"/>
                      </a:lnTo>
                      <a:lnTo>
                        <a:pt x="8114" y="5869"/>
                      </a:lnTo>
                      <a:lnTo>
                        <a:pt x="8187" y="5678"/>
                      </a:lnTo>
                      <a:lnTo>
                        <a:pt x="8261" y="5487"/>
                      </a:lnTo>
                      <a:lnTo>
                        <a:pt x="8319" y="5282"/>
                      </a:lnTo>
                      <a:lnTo>
                        <a:pt x="8363" y="5077"/>
                      </a:lnTo>
                      <a:lnTo>
                        <a:pt x="8393" y="4871"/>
                      </a:lnTo>
                      <a:lnTo>
                        <a:pt x="8422" y="4666"/>
                      </a:lnTo>
                      <a:lnTo>
                        <a:pt x="8437" y="4446"/>
                      </a:lnTo>
                      <a:lnTo>
                        <a:pt x="8451" y="4226"/>
                      </a:lnTo>
                      <a:lnTo>
                        <a:pt x="8437" y="4006"/>
                      </a:lnTo>
                      <a:lnTo>
                        <a:pt x="8422" y="3800"/>
                      </a:lnTo>
                      <a:lnTo>
                        <a:pt x="8393" y="3580"/>
                      </a:lnTo>
                      <a:lnTo>
                        <a:pt x="8363" y="3375"/>
                      </a:lnTo>
                      <a:lnTo>
                        <a:pt x="8319" y="3169"/>
                      </a:lnTo>
                      <a:lnTo>
                        <a:pt x="8261" y="2979"/>
                      </a:lnTo>
                      <a:lnTo>
                        <a:pt x="8187" y="2773"/>
                      </a:lnTo>
                      <a:lnTo>
                        <a:pt x="8114" y="2583"/>
                      </a:lnTo>
                      <a:lnTo>
                        <a:pt x="8026" y="2392"/>
                      </a:lnTo>
                      <a:lnTo>
                        <a:pt x="7938" y="2216"/>
                      </a:lnTo>
                      <a:lnTo>
                        <a:pt x="7835" y="2040"/>
                      </a:lnTo>
                      <a:lnTo>
                        <a:pt x="7718" y="1864"/>
                      </a:lnTo>
                      <a:lnTo>
                        <a:pt x="7600" y="1702"/>
                      </a:lnTo>
                      <a:lnTo>
                        <a:pt x="7483" y="1541"/>
                      </a:lnTo>
                      <a:lnTo>
                        <a:pt x="7351" y="1394"/>
                      </a:lnTo>
                      <a:lnTo>
                        <a:pt x="7204" y="1247"/>
                      </a:lnTo>
                      <a:lnTo>
                        <a:pt x="7058" y="1101"/>
                      </a:lnTo>
                      <a:lnTo>
                        <a:pt x="6911" y="969"/>
                      </a:lnTo>
                      <a:lnTo>
                        <a:pt x="6750" y="837"/>
                      </a:lnTo>
                      <a:lnTo>
                        <a:pt x="6588" y="719"/>
                      </a:lnTo>
                      <a:lnTo>
                        <a:pt x="6412" y="617"/>
                      </a:lnTo>
                      <a:lnTo>
                        <a:pt x="6236" y="514"/>
                      </a:lnTo>
                      <a:lnTo>
                        <a:pt x="6060" y="426"/>
                      </a:lnTo>
                      <a:lnTo>
                        <a:pt x="5869" y="338"/>
                      </a:lnTo>
                      <a:lnTo>
                        <a:pt x="5679" y="264"/>
                      </a:lnTo>
                      <a:lnTo>
                        <a:pt x="5473" y="191"/>
                      </a:lnTo>
                      <a:lnTo>
                        <a:pt x="5282" y="132"/>
                      </a:lnTo>
                      <a:lnTo>
                        <a:pt x="5077" y="88"/>
                      </a:lnTo>
                      <a:lnTo>
                        <a:pt x="4872" y="59"/>
                      </a:lnTo>
                      <a:lnTo>
                        <a:pt x="4652" y="30"/>
                      </a:lnTo>
                      <a:lnTo>
                        <a:pt x="4446" y="15"/>
                      </a:lnTo>
                      <a:lnTo>
                        <a:pt x="422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5" name="Google Shape;315;p32"/>
                <p:cNvSpPr/>
                <p:nvPr/>
              </p:nvSpPr>
              <p:spPr>
                <a:xfrm>
                  <a:off x="878825" y="4601725"/>
                  <a:ext cx="878475" cy="371950"/>
                </a:xfrm>
                <a:custGeom>
                  <a:rect b="b" l="l" r="r" t="t"/>
                  <a:pathLst>
                    <a:path extrusionOk="0" h="14878" w="35139">
                      <a:moveTo>
                        <a:pt x="17577" y="1"/>
                      </a:moveTo>
                      <a:lnTo>
                        <a:pt x="17078" y="15"/>
                      </a:lnTo>
                      <a:lnTo>
                        <a:pt x="16579" y="30"/>
                      </a:lnTo>
                      <a:lnTo>
                        <a:pt x="16095" y="74"/>
                      </a:lnTo>
                      <a:lnTo>
                        <a:pt x="15611" y="118"/>
                      </a:lnTo>
                      <a:lnTo>
                        <a:pt x="15141" y="162"/>
                      </a:lnTo>
                      <a:lnTo>
                        <a:pt x="14672" y="235"/>
                      </a:lnTo>
                      <a:lnTo>
                        <a:pt x="14217" y="324"/>
                      </a:lnTo>
                      <a:lnTo>
                        <a:pt x="13762" y="412"/>
                      </a:lnTo>
                      <a:lnTo>
                        <a:pt x="13322" y="514"/>
                      </a:lnTo>
                      <a:lnTo>
                        <a:pt x="12882" y="617"/>
                      </a:lnTo>
                      <a:lnTo>
                        <a:pt x="12442" y="734"/>
                      </a:lnTo>
                      <a:lnTo>
                        <a:pt x="12031" y="866"/>
                      </a:lnTo>
                      <a:lnTo>
                        <a:pt x="11605" y="998"/>
                      </a:lnTo>
                      <a:lnTo>
                        <a:pt x="11195" y="1145"/>
                      </a:lnTo>
                      <a:lnTo>
                        <a:pt x="10799" y="1306"/>
                      </a:lnTo>
                      <a:lnTo>
                        <a:pt x="10402" y="1468"/>
                      </a:lnTo>
                      <a:lnTo>
                        <a:pt x="10021" y="1629"/>
                      </a:lnTo>
                      <a:lnTo>
                        <a:pt x="9639" y="1805"/>
                      </a:lnTo>
                      <a:lnTo>
                        <a:pt x="8906" y="2172"/>
                      </a:lnTo>
                      <a:lnTo>
                        <a:pt x="8187" y="2554"/>
                      </a:lnTo>
                      <a:lnTo>
                        <a:pt x="7512" y="2964"/>
                      </a:lnTo>
                      <a:lnTo>
                        <a:pt x="6867" y="3390"/>
                      </a:lnTo>
                      <a:lnTo>
                        <a:pt x="6250" y="3815"/>
                      </a:lnTo>
                      <a:lnTo>
                        <a:pt x="5664" y="4255"/>
                      </a:lnTo>
                      <a:lnTo>
                        <a:pt x="5106" y="4696"/>
                      </a:lnTo>
                      <a:lnTo>
                        <a:pt x="4578" y="5136"/>
                      </a:lnTo>
                      <a:lnTo>
                        <a:pt x="4094" y="5591"/>
                      </a:lnTo>
                      <a:lnTo>
                        <a:pt x="3624" y="6016"/>
                      </a:lnTo>
                      <a:lnTo>
                        <a:pt x="3199" y="6441"/>
                      </a:lnTo>
                      <a:lnTo>
                        <a:pt x="2788" y="6867"/>
                      </a:lnTo>
                      <a:lnTo>
                        <a:pt x="2421" y="7263"/>
                      </a:lnTo>
                      <a:lnTo>
                        <a:pt x="2084" y="7644"/>
                      </a:lnTo>
                      <a:lnTo>
                        <a:pt x="1790" y="8011"/>
                      </a:lnTo>
                      <a:lnTo>
                        <a:pt x="1277" y="8642"/>
                      </a:lnTo>
                      <a:lnTo>
                        <a:pt x="895" y="9156"/>
                      </a:lnTo>
                      <a:lnTo>
                        <a:pt x="646" y="9508"/>
                      </a:lnTo>
                      <a:lnTo>
                        <a:pt x="529" y="9684"/>
                      </a:lnTo>
                      <a:lnTo>
                        <a:pt x="441" y="9831"/>
                      </a:lnTo>
                      <a:lnTo>
                        <a:pt x="353" y="9977"/>
                      </a:lnTo>
                      <a:lnTo>
                        <a:pt x="221" y="10300"/>
                      </a:lnTo>
                      <a:lnTo>
                        <a:pt x="118" y="10608"/>
                      </a:lnTo>
                      <a:lnTo>
                        <a:pt x="45" y="10931"/>
                      </a:lnTo>
                      <a:lnTo>
                        <a:pt x="0" y="11268"/>
                      </a:lnTo>
                      <a:lnTo>
                        <a:pt x="0" y="11591"/>
                      </a:lnTo>
                      <a:lnTo>
                        <a:pt x="30" y="11914"/>
                      </a:lnTo>
                      <a:lnTo>
                        <a:pt x="74" y="12237"/>
                      </a:lnTo>
                      <a:lnTo>
                        <a:pt x="162" y="12545"/>
                      </a:lnTo>
                      <a:lnTo>
                        <a:pt x="279" y="12853"/>
                      </a:lnTo>
                      <a:lnTo>
                        <a:pt x="426" y="13146"/>
                      </a:lnTo>
                      <a:lnTo>
                        <a:pt x="602" y="13425"/>
                      </a:lnTo>
                      <a:lnTo>
                        <a:pt x="793" y="13674"/>
                      </a:lnTo>
                      <a:lnTo>
                        <a:pt x="1027" y="13924"/>
                      </a:lnTo>
                      <a:lnTo>
                        <a:pt x="1277" y="14144"/>
                      </a:lnTo>
                      <a:lnTo>
                        <a:pt x="1424" y="14247"/>
                      </a:lnTo>
                      <a:lnTo>
                        <a:pt x="1570" y="14349"/>
                      </a:lnTo>
                      <a:lnTo>
                        <a:pt x="1717" y="14437"/>
                      </a:lnTo>
                      <a:lnTo>
                        <a:pt x="1864" y="14525"/>
                      </a:lnTo>
                      <a:lnTo>
                        <a:pt x="2172" y="14657"/>
                      </a:lnTo>
                      <a:lnTo>
                        <a:pt x="2495" y="14760"/>
                      </a:lnTo>
                      <a:lnTo>
                        <a:pt x="2817" y="14833"/>
                      </a:lnTo>
                      <a:lnTo>
                        <a:pt x="3140" y="14863"/>
                      </a:lnTo>
                      <a:lnTo>
                        <a:pt x="3463" y="14877"/>
                      </a:lnTo>
                      <a:lnTo>
                        <a:pt x="3800" y="14848"/>
                      </a:lnTo>
                      <a:lnTo>
                        <a:pt x="4108" y="14804"/>
                      </a:lnTo>
                      <a:lnTo>
                        <a:pt x="4431" y="14716"/>
                      </a:lnTo>
                      <a:lnTo>
                        <a:pt x="4725" y="14599"/>
                      </a:lnTo>
                      <a:lnTo>
                        <a:pt x="5018" y="14452"/>
                      </a:lnTo>
                      <a:lnTo>
                        <a:pt x="5297" y="14276"/>
                      </a:lnTo>
                      <a:lnTo>
                        <a:pt x="5561" y="14085"/>
                      </a:lnTo>
                      <a:lnTo>
                        <a:pt x="5810" y="13850"/>
                      </a:lnTo>
                      <a:lnTo>
                        <a:pt x="6030" y="13601"/>
                      </a:lnTo>
                      <a:lnTo>
                        <a:pt x="6133" y="13454"/>
                      </a:lnTo>
                      <a:lnTo>
                        <a:pt x="6236" y="13308"/>
                      </a:lnTo>
                      <a:lnTo>
                        <a:pt x="6441" y="13014"/>
                      </a:lnTo>
                      <a:lnTo>
                        <a:pt x="6691" y="12677"/>
                      </a:lnTo>
                      <a:lnTo>
                        <a:pt x="7028" y="12266"/>
                      </a:lnTo>
                      <a:lnTo>
                        <a:pt x="7453" y="11767"/>
                      </a:lnTo>
                      <a:lnTo>
                        <a:pt x="7967" y="11210"/>
                      </a:lnTo>
                      <a:lnTo>
                        <a:pt x="8260" y="10916"/>
                      </a:lnTo>
                      <a:lnTo>
                        <a:pt x="8568" y="10623"/>
                      </a:lnTo>
                      <a:lnTo>
                        <a:pt x="8906" y="10315"/>
                      </a:lnTo>
                      <a:lnTo>
                        <a:pt x="9258" y="10021"/>
                      </a:lnTo>
                      <a:lnTo>
                        <a:pt x="9625" y="9713"/>
                      </a:lnTo>
                      <a:lnTo>
                        <a:pt x="10021" y="9405"/>
                      </a:lnTo>
                      <a:lnTo>
                        <a:pt x="10446" y="9112"/>
                      </a:lnTo>
                      <a:lnTo>
                        <a:pt x="10872" y="8818"/>
                      </a:lnTo>
                      <a:lnTo>
                        <a:pt x="11327" y="8539"/>
                      </a:lnTo>
                      <a:lnTo>
                        <a:pt x="11811" y="8275"/>
                      </a:lnTo>
                      <a:lnTo>
                        <a:pt x="12295" y="8011"/>
                      </a:lnTo>
                      <a:lnTo>
                        <a:pt x="12808" y="7777"/>
                      </a:lnTo>
                      <a:lnTo>
                        <a:pt x="13351" y="7556"/>
                      </a:lnTo>
                      <a:lnTo>
                        <a:pt x="13894" y="7366"/>
                      </a:lnTo>
                      <a:lnTo>
                        <a:pt x="14466" y="7190"/>
                      </a:lnTo>
                      <a:lnTo>
                        <a:pt x="15053" y="7043"/>
                      </a:lnTo>
                      <a:lnTo>
                        <a:pt x="15655" y="6926"/>
                      </a:lnTo>
                      <a:lnTo>
                        <a:pt x="16271" y="6838"/>
                      </a:lnTo>
                      <a:lnTo>
                        <a:pt x="16594" y="6808"/>
                      </a:lnTo>
                      <a:lnTo>
                        <a:pt x="16916" y="6779"/>
                      </a:lnTo>
                      <a:lnTo>
                        <a:pt x="17239" y="6764"/>
                      </a:lnTo>
                      <a:lnTo>
                        <a:pt x="17899" y="6764"/>
                      </a:lnTo>
                      <a:lnTo>
                        <a:pt x="18222" y="6779"/>
                      </a:lnTo>
                      <a:lnTo>
                        <a:pt x="18545" y="6808"/>
                      </a:lnTo>
                      <a:lnTo>
                        <a:pt x="18868" y="6838"/>
                      </a:lnTo>
                      <a:lnTo>
                        <a:pt x="19484" y="6926"/>
                      </a:lnTo>
                      <a:lnTo>
                        <a:pt x="20100" y="7043"/>
                      </a:lnTo>
                      <a:lnTo>
                        <a:pt x="20687" y="7190"/>
                      </a:lnTo>
                      <a:lnTo>
                        <a:pt x="21244" y="7366"/>
                      </a:lnTo>
                      <a:lnTo>
                        <a:pt x="21802" y="7556"/>
                      </a:lnTo>
                      <a:lnTo>
                        <a:pt x="22330" y="7777"/>
                      </a:lnTo>
                      <a:lnTo>
                        <a:pt x="22844" y="8011"/>
                      </a:lnTo>
                      <a:lnTo>
                        <a:pt x="23342" y="8275"/>
                      </a:lnTo>
                      <a:lnTo>
                        <a:pt x="23812" y="8539"/>
                      </a:lnTo>
                      <a:lnTo>
                        <a:pt x="24267" y="8818"/>
                      </a:lnTo>
                      <a:lnTo>
                        <a:pt x="24707" y="9112"/>
                      </a:lnTo>
                      <a:lnTo>
                        <a:pt x="25118" y="9405"/>
                      </a:lnTo>
                      <a:lnTo>
                        <a:pt x="25514" y="9713"/>
                      </a:lnTo>
                      <a:lnTo>
                        <a:pt x="25895" y="10021"/>
                      </a:lnTo>
                      <a:lnTo>
                        <a:pt x="26247" y="10315"/>
                      </a:lnTo>
                      <a:lnTo>
                        <a:pt x="26570" y="10623"/>
                      </a:lnTo>
                      <a:lnTo>
                        <a:pt x="26893" y="10916"/>
                      </a:lnTo>
                      <a:lnTo>
                        <a:pt x="27172" y="11210"/>
                      </a:lnTo>
                      <a:lnTo>
                        <a:pt x="27700" y="11767"/>
                      </a:lnTo>
                      <a:lnTo>
                        <a:pt x="28125" y="12266"/>
                      </a:lnTo>
                      <a:lnTo>
                        <a:pt x="28463" y="12677"/>
                      </a:lnTo>
                      <a:lnTo>
                        <a:pt x="28712" y="13014"/>
                      </a:lnTo>
                      <a:lnTo>
                        <a:pt x="28918" y="13308"/>
                      </a:lnTo>
                      <a:lnTo>
                        <a:pt x="29006" y="13454"/>
                      </a:lnTo>
                      <a:lnTo>
                        <a:pt x="29123" y="13601"/>
                      </a:lnTo>
                      <a:lnTo>
                        <a:pt x="29343" y="13850"/>
                      </a:lnTo>
                      <a:lnTo>
                        <a:pt x="29578" y="14085"/>
                      </a:lnTo>
                      <a:lnTo>
                        <a:pt x="29842" y="14276"/>
                      </a:lnTo>
                      <a:lnTo>
                        <a:pt x="30121" y="14452"/>
                      </a:lnTo>
                      <a:lnTo>
                        <a:pt x="30414" y="14599"/>
                      </a:lnTo>
                      <a:lnTo>
                        <a:pt x="30722" y="14716"/>
                      </a:lnTo>
                      <a:lnTo>
                        <a:pt x="31030" y="14804"/>
                      </a:lnTo>
                      <a:lnTo>
                        <a:pt x="31353" y="14848"/>
                      </a:lnTo>
                      <a:lnTo>
                        <a:pt x="31676" y="14877"/>
                      </a:lnTo>
                      <a:lnTo>
                        <a:pt x="31998" y="14863"/>
                      </a:lnTo>
                      <a:lnTo>
                        <a:pt x="32321" y="14833"/>
                      </a:lnTo>
                      <a:lnTo>
                        <a:pt x="32659" y="14760"/>
                      </a:lnTo>
                      <a:lnTo>
                        <a:pt x="32967" y="14657"/>
                      </a:lnTo>
                      <a:lnTo>
                        <a:pt x="33275" y="14525"/>
                      </a:lnTo>
                      <a:lnTo>
                        <a:pt x="33436" y="14437"/>
                      </a:lnTo>
                      <a:lnTo>
                        <a:pt x="33583" y="14349"/>
                      </a:lnTo>
                      <a:lnTo>
                        <a:pt x="33730" y="14247"/>
                      </a:lnTo>
                      <a:lnTo>
                        <a:pt x="33862" y="14144"/>
                      </a:lnTo>
                      <a:lnTo>
                        <a:pt x="34126" y="13924"/>
                      </a:lnTo>
                      <a:lnTo>
                        <a:pt x="34346" y="13674"/>
                      </a:lnTo>
                      <a:lnTo>
                        <a:pt x="34551" y="13425"/>
                      </a:lnTo>
                      <a:lnTo>
                        <a:pt x="34727" y="13146"/>
                      </a:lnTo>
                      <a:lnTo>
                        <a:pt x="34859" y="12853"/>
                      </a:lnTo>
                      <a:lnTo>
                        <a:pt x="34977" y="12545"/>
                      </a:lnTo>
                      <a:lnTo>
                        <a:pt x="35065" y="12237"/>
                      </a:lnTo>
                      <a:lnTo>
                        <a:pt x="35123" y="11914"/>
                      </a:lnTo>
                      <a:lnTo>
                        <a:pt x="35138" y="11591"/>
                      </a:lnTo>
                      <a:lnTo>
                        <a:pt x="35138" y="11268"/>
                      </a:lnTo>
                      <a:lnTo>
                        <a:pt x="35094" y="10931"/>
                      </a:lnTo>
                      <a:lnTo>
                        <a:pt x="35035" y="10608"/>
                      </a:lnTo>
                      <a:lnTo>
                        <a:pt x="34918" y="10300"/>
                      </a:lnTo>
                      <a:lnTo>
                        <a:pt x="34786" y="9977"/>
                      </a:lnTo>
                      <a:lnTo>
                        <a:pt x="34713" y="9831"/>
                      </a:lnTo>
                      <a:lnTo>
                        <a:pt x="34625" y="9684"/>
                      </a:lnTo>
                      <a:lnTo>
                        <a:pt x="34507" y="9508"/>
                      </a:lnTo>
                      <a:lnTo>
                        <a:pt x="34258" y="9156"/>
                      </a:lnTo>
                      <a:lnTo>
                        <a:pt x="33876" y="8642"/>
                      </a:lnTo>
                      <a:lnTo>
                        <a:pt x="33363" y="8011"/>
                      </a:lnTo>
                      <a:lnTo>
                        <a:pt x="33055" y="7644"/>
                      </a:lnTo>
                      <a:lnTo>
                        <a:pt x="32717" y="7263"/>
                      </a:lnTo>
                      <a:lnTo>
                        <a:pt x="32351" y="6867"/>
                      </a:lnTo>
                      <a:lnTo>
                        <a:pt x="31954" y="6441"/>
                      </a:lnTo>
                      <a:lnTo>
                        <a:pt x="31514" y="6016"/>
                      </a:lnTo>
                      <a:lnTo>
                        <a:pt x="31060" y="5591"/>
                      </a:lnTo>
                      <a:lnTo>
                        <a:pt x="30561" y="5136"/>
                      </a:lnTo>
                      <a:lnTo>
                        <a:pt x="30033" y="4696"/>
                      </a:lnTo>
                      <a:lnTo>
                        <a:pt x="29475" y="4255"/>
                      </a:lnTo>
                      <a:lnTo>
                        <a:pt x="28888" y="3815"/>
                      </a:lnTo>
                      <a:lnTo>
                        <a:pt x="28272" y="3390"/>
                      </a:lnTo>
                      <a:lnTo>
                        <a:pt x="27626" y="2964"/>
                      </a:lnTo>
                      <a:lnTo>
                        <a:pt x="26952" y="2554"/>
                      </a:lnTo>
                      <a:lnTo>
                        <a:pt x="26247" y="2172"/>
                      </a:lnTo>
                      <a:lnTo>
                        <a:pt x="25514" y="1805"/>
                      </a:lnTo>
                      <a:lnTo>
                        <a:pt x="25132" y="1629"/>
                      </a:lnTo>
                      <a:lnTo>
                        <a:pt x="24736" y="1468"/>
                      </a:lnTo>
                      <a:lnTo>
                        <a:pt x="24340" y="1306"/>
                      </a:lnTo>
                      <a:lnTo>
                        <a:pt x="23944" y="1145"/>
                      </a:lnTo>
                      <a:lnTo>
                        <a:pt x="23533" y="998"/>
                      </a:lnTo>
                      <a:lnTo>
                        <a:pt x="23122" y="866"/>
                      </a:lnTo>
                      <a:lnTo>
                        <a:pt x="22697" y="734"/>
                      </a:lnTo>
                      <a:lnTo>
                        <a:pt x="22271" y="617"/>
                      </a:lnTo>
                      <a:lnTo>
                        <a:pt x="21831" y="514"/>
                      </a:lnTo>
                      <a:lnTo>
                        <a:pt x="21391" y="412"/>
                      </a:lnTo>
                      <a:lnTo>
                        <a:pt x="20936" y="324"/>
                      </a:lnTo>
                      <a:lnTo>
                        <a:pt x="20482" y="235"/>
                      </a:lnTo>
                      <a:lnTo>
                        <a:pt x="20012" y="162"/>
                      </a:lnTo>
                      <a:lnTo>
                        <a:pt x="19528" y="118"/>
                      </a:lnTo>
                      <a:lnTo>
                        <a:pt x="19058" y="74"/>
                      </a:lnTo>
                      <a:lnTo>
                        <a:pt x="18574" y="30"/>
                      </a:lnTo>
                      <a:lnTo>
                        <a:pt x="18075" y="15"/>
                      </a:lnTo>
                      <a:lnTo>
                        <a:pt x="1757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6" name="Google Shape;316;p32"/>
                <p:cNvSpPr/>
                <p:nvPr/>
              </p:nvSpPr>
              <p:spPr>
                <a:xfrm>
                  <a:off x="1584150" y="4044225"/>
                  <a:ext cx="211275" cy="211300"/>
                </a:xfrm>
                <a:custGeom>
                  <a:rect b="b" l="l" r="r" t="t"/>
                  <a:pathLst>
                    <a:path extrusionOk="0" h="8452" w="8451">
                      <a:moveTo>
                        <a:pt x="4226" y="0"/>
                      </a:moveTo>
                      <a:lnTo>
                        <a:pt x="4006" y="15"/>
                      </a:lnTo>
                      <a:lnTo>
                        <a:pt x="3800" y="30"/>
                      </a:lnTo>
                      <a:lnTo>
                        <a:pt x="3580" y="59"/>
                      </a:lnTo>
                      <a:lnTo>
                        <a:pt x="3375" y="88"/>
                      </a:lnTo>
                      <a:lnTo>
                        <a:pt x="3169" y="132"/>
                      </a:lnTo>
                      <a:lnTo>
                        <a:pt x="2979" y="191"/>
                      </a:lnTo>
                      <a:lnTo>
                        <a:pt x="2773" y="264"/>
                      </a:lnTo>
                      <a:lnTo>
                        <a:pt x="2582" y="338"/>
                      </a:lnTo>
                      <a:lnTo>
                        <a:pt x="2392" y="426"/>
                      </a:lnTo>
                      <a:lnTo>
                        <a:pt x="2216" y="514"/>
                      </a:lnTo>
                      <a:lnTo>
                        <a:pt x="2040" y="617"/>
                      </a:lnTo>
                      <a:lnTo>
                        <a:pt x="1864" y="719"/>
                      </a:lnTo>
                      <a:lnTo>
                        <a:pt x="1702" y="837"/>
                      </a:lnTo>
                      <a:lnTo>
                        <a:pt x="1541" y="969"/>
                      </a:lnTo>
                      <a:lnTo>
                        <a:pt x="1394" y="1101"/>
                      </a:lnTo>
                      <a:lnTo>
                        <a:pt x="1247" y="1247"/>
                      </a:lnTo>
                      <a:lnTo>
                        <a:pt x="1101" y="1394"/>
                      </a:lnTo>
                      <a:lnTo>
                        <a:pt x="969" y="1541"/>
                      </a:lnTo>
                      <a:lnTo>
                        <a:pt x="851" y="1702"/>
                      </a:lnTo>
                      <a:lnTo>
                        <a:pt x="719" y="1864"/>
                      </a:lnTo>
                      <a:lnTo>
                        <a:pt x="616" y="2040"/>
                      </a:lnTo>
                      <a:lnTo>
                        <a:pt x="514" y="2216"/>
                      </a:lnTo>
                      <a:lnTo>
                        <a:pt x="426" y="2392"/>
                      </a:lnTo>
                      <a:lnTo>
                        <a:pt x="338" y="2583"/>
                      </a:lnTo>
                      <a:lnTo>
                        <a:pt x="264" y="2773"/>
                      </a:lnTo>
                      <a:lnTo>
                        <a:pt x="191" y="2979"/>
                      </a:lnTo>
                      <a:lnTo>
                        <a:pt x="132" y="3169"/>
                      </a:lnTo>
                      <a:lnTo>
                        <a:pt x="88" y="3375"/>
                      </a:lnTo>
                      <a:lnTo>
                        <a:pt x="59" y="3580"/>
                      </a:lnTo>
                      <a:lnTo>
                        <a:pt x="30" y="3800"/>
                      </a:lnTo>
                      <a:lnTo>
                        <a:pt x="15" y="4006"/>
                      </a:lnTo>
                      <a:lnTo>
                        <a:pt x="0" y="4226"/>
                      </a:lnTo>
                      <a:lnTo>
                        <a:pt x="15" y="4446"/>
                      </a:lnTo>
                      <a:lnTo>
                        <a:pt x="30" y="4666"/>
                      </a:lnTo>
                      <a:lnTo>
                        <a:pt x="59" y="4871"/>
                      </a:lnTo>
                      <a:lnTo>
                        <a:pt x="88" y="5077"/>
                      </a:lnTo>
                      <a:lnTo>
                        <a:pt x="132" y="5282"/>
                      </a:lnTo>
                      <a:lnTo>
                        <a:pt x="191" y="5487"/>
                      </a:lnTo>
                      <a:lnTo>
                        <a:pt x="264" y="5678"/>
                      </a:lnTo>
                      <a:lnTo>
                        <a:pt x="338" y="5869"/>
                      </a:lnTo>
                      <a:lnTo>
                        <a:pt x="426" y="6060"/>
                      </a:lnTo>
                      <a:lnTo>
                        <a:pt x="514" y="6236"/>
                      </a:lnTo>
                      <a:lnTo>
                        <a:pt x="616" y="6412"/>
                      </a:lnTo>
                      <a:lnTo>
                        <a:pt x="719" y="6588"/>
                      </a:lnTo>
                      <a:lnTo>
                        <a:pt x="851" y="6749"/>
                      </a:lnTo>
                      <a:lnTo>
                        <a:pt x="969" y="6911"/>
                      </a:lnTo>
                      <a:lnTo>
                        <a:pt x="1101" y="7072"/>
                      </a:lnTo>
                      <a:lnTo>
                        <a:pt x="1247" y="7219"/>
                      </a:lnTo>
                      <a:lnTo>
                        <a:pt x="1394" y="7351"/>
                      </a:lnTo>
                      <a:lnTo>
                        <a:pt x="1541" y="7483"/>
                      </a:lnTo>
                      <a:lnTo>
                        <a:pt x="1702" y="7615"/>
                      </a:lnTo>
                      <a:lnTo>
                        <a:pt x="1864" y="7732"/>
                      </a:lnTo>
                      <a:lnTo>
                        <a:pt x="2040" y="7835"/>
                      </a:lnTo>
                      <a:lnTo>
                        <a:pt x="2216" y="7938"/>
                      </a:lnTo>
                      <a:lnTo>
                        <a:pt x="2392" y="8040"/>
                      </a:lnTo>
                      <a:lnTo>
                        <a:pt x="2582" y="8114"/>
                      </a:lnTo>
                      <a:lnTo>
                        <a:pt x="2773" y="8202"/>
                      </a:lnTo>
                      <a:lnTo>
                        <a:pt x="2979" y="8260"/>
                      </a:lnTo>
                      <a:lnTo>
                        <a:pt x="3169" y="8319"/>
                      </a:lnTo>
                      <a:lnTo>
                        <a:pt x="3375" y="8363"/>
                      </a:lnTo>
                      <a:lnTo>
                        <a:pt x="3580" y="8407"/>
                      </a:lnTo>
                      <a:lnTo>
                        <a:pt x="3800" y="8436"/>
                      </a:lnTo>
                      <a:lnTo>
                        <a:pt x="4006" y="8451"/>
                      </a:lnTo>
                      <a:lnTo>
                        <a:pt x="4446" y="8451"/>
                      </a:lnTo>
                      <a:lnTo>
                        <a:pt x="4666" y="8436"/>
                      </a:lnTo>
                      <a:lnTo>
                        <a:pt x="4871" y="8407"/>
                      </a:lnTo>
                      <a:lnTo>
                        <a:pt x="5077" y="8363"/>
                      </a:lnTo>
                      <a:lnTo>
                        <a:pt x="5282" y="8319"/>
                      </a:lnTo>
                      <a:lnTo>
                        <a:pt x="5487" y="8260"/>
                      </a:lnTo>
                      <a:lnTo>
                        <a:pt x="5678" y="8202"/>
                      </a:lnTo>
                      <a:lnTo>
                        <a:pt x="5869" y="8114"/>
                      </a:lnTo>
                      <a:lnTo>
                        <a:pt x="6060" y="8040"/>
                      </a:lnTo>
                      <a:lnTo>
                        <a:pt x="6236" y="7938"/>
                      </a:lnTo>
                      <a:lnTo>
                        <a:pt x="6426" y="7835"/>
                      </a:lnTo>
                      <a:lnTo>
                        <a:pt x="6588" y="7732"/>
                      </a:lnTo>
                      <a:lnTo>
                        <a:pt x="6764" y="7615"/>
                      </a:lnTo>
                      <a:lnTo>
                        <a:pt x="6910" y="7483"/>
                      </a:lnTo>
                      <a:lnTo>
                        <a:pt x="7072" y="7351"/>
                      </a:lnTo>
                      <a:lnTo>
                        <a:pt x="7219" y="7219"/>
                      </a:lnTo>
                      <a:lnTo>
                        <a:pt x="7351" y="7072"/>
                      </a:lnTo>
                      <a:lnTo>
                        <a:pt x="7483" y="6911"/>
                      </a:lnTo>
                      <a:lnTo>
                        <a:pt x="7615" y="6749"/>
                      </a:lnTo>
                      <a:lnTo>
                        <a:pt x="7732" y="6588"/>
                      </a:lnTo>
                      <a:lnTo>
                        <a:pt x="7835" y="6412"/>
                      </a:lnTo>
                      <a:lnTo>
                        <a:pt x="7937" y="6236"/>
                      </a:lnTo>
                      <a:lnTo>
                        <a:pt x="8040" y="6060"/>
                      </a:lnTo>
                      <a:lnTo>
                        <a:pt x="8128" y="5869"/>
                      </a:lnTo>
                      <a:lnTo>
                        <a:pt x="8202" y="5678"/>
                      </a:lnTo>
                      <a:lnTo>
                        <a:pt x="8260" y="5487"/>
                      </a:lnTo>
                      <a:lnTo>
                        <a:pt x="8319" y="5282"/>
                      </a:lnTo>
                      <a:lnTo>
                        <a:pt x="8363" y="5077"/>
                      </a:lnTo>
                      <a:lnTo>
                        <a:pt x="8407" y="4871"/>
                      </a:lnTo>
                      <a:lnTo>
                        <a:pt x="8436" y="4666"/>
                      </a:lnTo>
                      <a:lnTo>
                        <a:pt x="8451" y="4446"/>
                      </a:lnTo>
                      <a:lnTo>
                        <a:pt x="8451" y="4226"/>
                      </a:lnTo>
                      <a:lnTo>
                        <a:pt x="8451" y="4006"/>
                      </a:lnTo>
                      <a:lnTo>
                        <a:pt x="8436" y="3800"/>
                      </a:lnTo>
                      <a:lnTo>
                        <a:pt x="8407" y="3580"/>
                      </a:lnTo>
                      <a:lnTo>
                        <a:pt x="8363" y="3375"/>
                      </a:lnTo>
                      <a:lnTo>
                        <a:pt x="8319" y="3169"/>
                      </a:lnTo>
                      <a:lnTo>
                        <a:pt x="8260" y="2979"/>
                      </a:lnTo>
                      <a:lnTo>
                        <a:pt x="8202" y="2773"/>
                      </a:lnTo>
                      <a:lnTo>
                        <a:pt x="8128" y="2583"/>
                      </a:lnTo>
                      <a:lnTo>
                        <a:pt x="8040" y="2392"/>
                      </a:lnTo>
                      <a:lnTo>
                        <a:pt x="7937" y="2216"/>
                      </a:lnTo>
                      <a:lnTo>
                        <a:pt x="7835" y="2040"/>
                      </a:lnTo>
                      <a:lnTo>
                        <a:pt x="7732" y="1864"/>
                      </a:lnTo>
                      <a:lnTo>
                        <a:pt x="7615" y="1702"/>
                      </a:lnTo>
                      <a:lnTo>
                        <a:pt x="7483" y="1541"/>
                      </a:lnTo>
                      <a:lnTo>
                        <a:pt x="7351" y="1394"/>
                      </a:lnTo>
                      <a:lnTo>
                        <a:pt x="7219" y="1247"/>
                      </a:lnTo>
                      <a:lnTo>
                        <a:pt x="7072" y="1101"/>
                      </a:lnTo>
                      <a:lnTo>
                        <a:pt x="6910" y="969"/>
                      </a:lnTo>
                      <a:lnTo>
                        <a:pt x="6764" y="837"/>
                      </a:lnTo>
                      <a:lnTo>
                        <a:pt x="6588" y="719"/>
                      </a:lnTo>
                      <a:lnTo>
                        <a:pt x="6426" y="617"/>
                      </a:lnTo>
                      <a:lnTo>
                        <a:pt x="6236" y="514"/>
                      </a:lnTo>
                      <a:lnTo>
                        <a:pt x="6060" y="426"/>
                      </a:lnTo>
                      <a:lnTo>
                        <a:pt x="5869" y="338"/>
                      </a:lnTo>
                      <a:lnTo>
                        <a:pt x="5678" y="264"/>
                      </a:lnTo>
                      <a:lnTo>
                        <a:pt x="5487" y="191"/>
                      </a:lnTo>
                      <a:lnTo>
                        <a:pt x="5282" y="132"/>
                      </a:lnTo>
                      <a:lnTo>
                        <a:pt x="5077" y="88"/>
                      </a:lnTo>
                      <a:lnTo>
                        <a:pt x="4871" y="59"/>
                      </a:lnTo>
                      <a:lnTo>
                        <a:pt x="4666" y="30"/>
                      </a:lnTo>
                      <a:lnTo>
                        <a:pt x="4446" y="15"/>
                      </a:lnTo>
                      <a:lnTo>
                        <a:pt x="422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pic>
        <p:nvPicPr>
          <p:cNvPr id="317" name="Google Shape;317;p32"/>
          <p:cNvPicPr preferRelativeResize="0"/>
          <p:nvPr/>
        </p:nvPicPr>
        <p:blipFill rotWithShape="1">
          <a:blip r:embed="rId3">
            <a:alphaModFix/>
          </a:blip>
          <a:srcRect b="14269" l="22326" r="21801" t="14738"/>
          <a:stretch/>
        </p:blipFill>
        <p:spPr>
          <a:xfrm rot="5400000">
            <a:off x="5170450" y="-607275"/>
            <a:ext cx="72400" cy="38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2"/>
          <p:cNvSpPr txBox="1"/>
          <p:nvPr/>
        </p:nvSpPr>
        <p:spPr>
          <a:xfrm>
            <a:off x="2472450" y="3779175"/>
            <a:ext cx="51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[3]</a:t>
            </a:r>
            <a:endParaRPr/>
          </a:p>
        </p:txBody>
      </p:sp>
      <p:sp>
        <p:nvSpPr>
          <p:cNvPr id="319" name="Google Shape;319;p32"/>
          <p:cNvSpPr txBox="1"/>
          <p:nvPr/>
        </p:nvSpPr>
        <p:spPr>
          <a:xfrm>
            <a:off x="7476925" y="2171550"/>
            <a:ext cx="4569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[2]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3"/>
          <p:cNvPicPr preferRelativeResize="0"/>
          <p:nvPr/>
        </p:nvPicPr>
        <p:blipFill rotWithShape="1">
          <a:blip r:embed="rId3">
            <a:alphaModFix/>
          </a:blip>
          <a:srcRect b="14269" l="22326" r="21801" t="14738"/>
          <a:stretch/>
        </p:blipFill>
        <p:spPr>
          <a:xfrm>
            <a:off x="127776" y="13125"/>
            <a:ext cx="293200" cy="511725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3"/>
          <p:cNvSpPr/>
          <p:nvPr/>
        </p:nvSpPr>
        <p:spPr>
          <a:xfrm>
            <a:off x="0" y="0"/>
            <a:ext cx="9144000" cy="460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3"/>
          <p:cNvSpPr txBox="1"/>
          <p:nvPr>
            <p:ph type="ctrTitle"/>
          </p:nvPr>
        </p:nvSpPr>
        <p:spPr>
          <a:xfrm>
            <a:off x="367850" y="336150"/>
            <a:ext cx="8520600" cy="83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PROPOSED SOLUTION</a:t>
            </a:r>
            <a:endParaRPr b="1" sz="32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327" name="Google Shape;327;p33"/>
          <p:cNvPicPr preferRelativeResize="0"/>
          <p:nvPr/>
        </p:nvPicPr>
        <p:blipFill rotWithShape="1">
          <a:blip r:embed="rId4">
            <a:alphaModFix/>
          </a:blip>
          <a:srcRect b="7" l="0" r="25160" t="21530"/>
          <a:stretch/>
        </p:blipFill>
        <p:spPr>
          <a:xfrm>
            <a:off x="4157412" y="-46950"/>
            <a:ext cx="829187" cy="83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9306" y="26249"/>
            <a:ext cx="1254444" cy="4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-186747"/>
            <a:ext cx="1860748" cy="834001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3"/>
          <p:cNvSpPr txBox="1"/>
          <p:nvPr/>
        </p:nvSpPr>
        <p:spPr>
          <a:xfrm>
            <a:off x="3262025" y="4826200"/>
            <a:ext cx="35322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</a:rPr>
              <a:t>© Edunet Foundation. All rights reserved.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331" name="Google Shape;331;p33"/>
          <p:cNvPicPr preferRelativeResize="0"/>
          <p:nvPr/>
        </p:nvPicPr>
        <p:blipFill rotWithShape="1">
          <a:blip r:embed="rId7">
            <a:alphaModFix/>
          </a:blip>
          <a:srcRect b="10171" l="0" r="0" t="7995"/>
          <a:stretch/>
        </p:blipFill>
        <p:spPr>
          <a:xfrm>
            <a:off x="1056874" y="1170149"/>
            <a:ext cx="7942499" cy="365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3"/>
          <p:cNvPicPr preferRelativeResize="0"/>
          <p:nvPr/>
        </p:nvPicPr>
        <p:blipFill rotWithShape="1">
          <a:blip r:embed="rId3">
            <a:alphaModFix/>
          </a:blip>
          <a:srcRect b="14269" l="22326" r="21801" t="14738"/>
          <a:stretch/>
        </p:blipFill>
        <p:spPr>
          <a:xfrm rot="5400000">
            <a:off x="2226775" y="-708050"/>
            <a:ext cx="72400" cy="3684001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3"/>
          <p:cNvSpPr txBox="1"/>
          <p:nvPr/>
        </p:nvSpPr>
        <p:spPr>
          <a:xfrm>
            <a:off x="3852650" y="647250"/>
            <a:ext cx="39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[4]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34"/>
          <p:cNvPicPr preferRelativeResize="0"/>
          <p:nvPr/>
        </p:nvPicPr>
        <p:blipFill rotWithShape="1">
          <a:blip r:embed="rId3">
            <a:alphaModFix/>
          </a:blip>
          <a:srcRect b="14269" l="22326" r="21801" t="14738"/>
          <a:stretch/>
        </p:blipFill>
        <p:spPr>
          <a:xfrm rot="5400000">
            <a:off x="7401975" y="2105175"/>
            <a:ext cx="72400" cy="186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4"/>
          <p:cNvPicPr preferRelativeResize="0"/>
          <p:nvPr/>
        </p:nvPicPr>
        <p:blipFill rotWithShape="1">
          <a:blip r:embed="rId3">
            <a:alphaModFix/>
          </a:blip>
          <a:srcRect b="14269" l="22326" r="21801" t="14738"/>
          <a:stretch/>
        </p:blipFill>
        <p:spPr>
          <a:xfrm>
            <a:off x="8148450" y="26250"/>
            <a:ext cx="439824" cy="511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4"/>
          <p:cNvPicPr preferRelativeResize="0"/>
          <p:nvPr/>
        </p:nvPicPr>
        <p:blipFill rotWithShape="1">
          <a:blip r:embed="rId4">
            <a:alphaModFix/>
          </a:blip>
          <a:srcRect b="10747" l="20794" r="13523" t="33594"/>
          <a:stretch/>
        </p:blipFill>
        <p:spPr>
          <a:xfrm>
            <a:off x="1777163" y="460500"/>
            <a:ext cx="4803768" cy="2347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4"/>
          <p:cNvSpPr/>
          <p:nvPr/>
        </p:nvSpPr>
        <p:spPr>
          <a:xfrm>
            <a:off x="0" y="0"/>
            <a:ext cx="9144000" cy="460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2" name="Google Shape;342;p34"/>
          <p:cNvPicPr preferRelativeResize="0"/>
          <p:nvPr/>
        </p:nvPicPr>
        <p:blipFill rotWithShape="1">
          <a:blip r:embed="rId5">
            <a:alphaModFix/>
          </a:blip>
          <a:srcRect b="7" l="0" r="25160" t="21530"/>
          <a:stretch/>
        </p:blipFill>
        <p:spPr>
          <a:xfrm>
            <a:off x="4157412" y="-46950"/>
            <a:ext cx="829187" cy="83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39306" y="26249"/>
            <a:ext cx="1254444" cy="4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-186747"/>
            <a:ext cx="1860748" cy="834001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4"/>
          <p:cNvSpPr txBox="1"/>
          <p:nvPr/>
        </p:nvSpPr>
        <p:spPr>
          <a:xfrm>
            <a:off x="2350725" y="4902450"/>
            <a:ext cx="35322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</a:rPr>
              <a:t>© Edunet Foundation. All rights reserved.</a:t>
            </a:r>
            <a:endParaRPr sz="1600">
              <a:solidFill>
                <a:schemeClr val="dk1"/>
              </a:solidFill>
            </a:endParaRPr>
          </a:p>
        </p:txBody>
      </p:sp>
      <p:graphicFrame>
        <p:nvGraphicFramePr>
          <p:cNvPr id="346" name="Google Shape;346;p34"/>
          <p:cNvGraphicFramePr/>
          <p:nvPr/>
        </p:nvGraphicFramePr>
        <p:xfrm>
          <a:off x="1850300" y="27537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{5CC70B3A-90DE-4D87-B0A8-6E1365E6CBC8}</a:tableStyleId>
              </a:tblPr>
              <a:tblGrid>
                <a:gridCol w="2328750"/>
                <a:gridCol w="2328750"/>
              </a:tblGrid>
              <a:tr h="5077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500"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AFFIRMATIONS AND FEEDBACKS</a:t>
                      </a:r>
                      <a:endParaRPr b="1" sz="2500">
                        <a:solidFill>
                          <a:srgbClr val="000000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1DD56"/>
                    </a:solidFill>
                  </a:tcPr>
                </a:tc>
                <a:tc hMerge="1"/>
              </a:tr>
              <a:tr h="356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Self-Management</a:t>
                      </a:r>
                      <a:endParaRPr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Stress Management</a:t>
                      </a:r>
                      <a:endParaRPr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6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Self-Awareness</a:t>
                      </a:r>
                      <a:endParaRPr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Mindfulness</a:t>
                      </a:r>
                      <a:endParaRPr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6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Social Awareness</a:t>
                      </a:r>
                      <a:endParaRPr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Effective Communication</a:t>
                      </a:r>
                      <a:endParaRPr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6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Anxiety </a:t>
                      </a:r>
                      <a:r>
                        <a:rPr lang="en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Management</a:t>
                      </a:r>
                      <a:endParaRPr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Empathy</a:t>
                      </a:r>
                      <a:endParaRPr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347" name="Google Shape;347;p34"/>
          <p:cNvPicPr preferRelativeResize="0"/>
          <p:nvPr/>
        </p:nvPicPr>
        <p:blipFill rotWithShape="1">
          <a:blip r:embed="rId3">
            <a:alphaModFix/>
          </a:blip>
          <a:srcRect b="14269" l="22326" r="21801" t="14738"/>
          <a:stretch/>
        </p:blipFill>
        <p:spPr>
          <a:xfrm rot="5400000">
            <a:off x="894175" y="2105175"/>
            <a:ext cx="72400" cy="186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4"/>
          <p:cNvSpPr txBox="1"/>
          <p:nvPr/>
        </p:nvSpPr>
        <p:spPr>
          <a:xfrm>
            <a:off x="1850300" y="2353550"/>
            <a:ext cx="54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[5]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